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0.49673202614379092</c:v>
                </c:pt>
                <c:pt idx="1">
                  <c:v>0.50108932461873645</c:v>
                </c:pt>
                <c:pt idx="2">
                  <c:v>0</c:v>
                </c:pt>
                <c:pt idx="3">
                  <c:v>2.1786492374727671E-3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Sheet1!$G$2:$G$4</c:f>
              <c:numCache>
                <c:formatCode>0.0;;</c:formatCode>
                <c:ptCount val="3"/>
                <c:pt idx="0">
                  <c:v>6.3242372757425649</c:v>
                </c:pt>
                <c:pt idx="1">
                  <c:v>6.3122702808388871</c:v>
                </c:pt>
                <c:pt idx="2">
                  <c:v>6.3036961339469144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3.6757627242574351</c:v>
                </c:pt>
                <c:pt idx="1">
                  <c:v>3.6877297191611129</c:v>
                </c:pt>
                <c:pt idx="2">
                  <c:v>3.6963038660530856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Sheet1!$G$2:$G$4</c:f>
              <c:numCache>
                <c:formatCode>0.0;;</c:formatCode>
                <c:ptCount val="3"/>
                <c:pt idx="0">
                  <c:v>8.4762945688406219</c:v>
                </c:pt>
                <c:pt idx="1">
                  <c:v>8.3726190492340908</c:v>
                </c:pt>
                <c:pt idx="2">
                  <c:v>8.4528700412558102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1.5237054311593781</c:v>
                </c:pt>
                <c:pt idx="1">
                  <c:v>1.6273809507659092</c:v>
                </c:pt>
                <c:pt idx="2">
                  <c:v>1.5471299587441898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Sheet1!$F$2:$F$4</c:f>
              <c:numCache>
                <c:formatCode>0.0;;</c:formatCode>
                <c:ptCount val="3"/>
                <c:pt idx="0">
                  <c:v>0</c:v>
                </c:pt>
                <c:pt idx="1">
                  <c:v>8.662432122905491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Sheet1!$G$2:$G$4</c:f>
              <c:numCache>
                <c:formatCode>0.0;;</c:formatCode>
                <c:ptCount val="3"/>
                <c:pt idx="0">
                  <c:v>8.8819376830441357</c:v>
                </c:pt>
                <c:pt idx="1">
                  <c:v>0</c:v>
                </c:pt>
                <c:pt idx="2">
                  <c:v>9.1197496414487027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1.1180623169558643</c:v>
                </c:pt>
                <c:pt idx="1">
                  <c:v>1.337567877094509</c:v>
                </c:pt>
                <c:pt idx="2">
                  <c:v>0.8802503585512973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Sheet1!$G$2:$G$4</c:f>
              <c:numCache>
                <c:formatCode>0.0;;</c:formatCode>
                <c:ptCount val="3"/>
                <c:pt idx="0">
                  <c:v>3.7801634020189891</c:v>
                </c:pt>
                <c:pt idx="1">
                  <c:v>4.0178781401671024</c:v>
                </c:pt>
                <c:pt idx="2">
                  <c:v>3.4698642901354089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6.2198365979810113</c:v>
                </c:pt>
                <c:pt idx="1">
                  <c:v>5.9821218598328976</c:v>
                </c:pt>
                <c:pt idx="2">
                  <c:v>6.5301357098645916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Ipswich Hospital (65)</c:v>
                </c:pt>
                <c:pt idx="2">
                  <c:v>Colchester General Hospital (33)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Ipswich Hospital (65)</c:v>
                </c:pt>
                <c:pt idx="2">
                  <c:v>Colchester General Hospital (33)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Ipswich Hospital (65)</c:v>
                </c:pt>
                <c:pt idx="2">
                  <c:v>Colchester General Hospital (33)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Ipswich Hospital (65)</c:v>
                </c:pt>
                <c:pt idx="2">
                  <c:v>Colchester General Hospital (33)</c:v>
                </c:pt>
              </c:strCache>
            </c:strRef>
          </c:cat>
          <c:val>
            <c:numRef>
              <c:f>Sheet1!$G$2:$G$4</c:f>
              <c:numCache>
                <c:formatCode>0.0;;</c:formatCode>
                <c:ptCount val="3"/>
                <c:pt idx="0">
                  <c:v>6.2361451259012437</c:v>
                </c:pt>
                <c:pt idx="1">
                  <c:v>6.2916829534389764</c:v>
                </c:pt>
                <c:pt idx="2">
                  <c:v>6.2089626937094682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Ipswich Hospital (65)</c:v>
                </c:pt>
                <c:pt idx="2">
                  <c:v>Colchester General Hospital (33)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Ipswich Hospital (65)</c:v>
                </c:pt>
                <c:pt idx="2">
                  <c:v>Colchester General Hospital (33)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Ipswich Hospital (65)</c:v>
                </c:pt>
                <c:pt idx="2">
                  <c:v>Colchester General Hospital (33)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3.7638548740987563</c:v>
                </c:pt>
                <c:pt idx="1">
                  <c:v>3.7083170465610236</c:v>
                </c:pt>
                <c:pt idx="2">
                  <c:v>3.7910373062905318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Ipswich Hospital (227)</c:v>
                </c:pt>
                <c:pt idx="2">
                  <c:v>Colchester General Hospital (221)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Ipswich Hospital (227)</c:v>
                </c:pt>
                <c:pt idx="2">
                  <c:v>Colchester General Hospital (221)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Ipswich Hospital (227)</c:v>
                </c:pt>
                <c:pt idx="2">
                  <c:v>Colchester General Hospital (221)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Ipswich Hospital (227)</c:v>
                </c:pt>
                <c:pt idx="2">
                  <c:v>Colchester General Hospital (221)</c:v>
                </c:pt>
              </c:strCache>
            </c:strRef>
          </c:cat>
          <c:val>
            <c:numRef>
              <c:f>Sheet1!$G$2:$G$4</c:f>
              <c:numCache>
                <c:formatCode>0.0;;</c:formatCode>
                <c:ptCount val="3"/>
                <c:pt idx="0">
                  <c:v>8.7925711630640393</c:v>
                </c:pt>
                <c:pt idx="1">
                  <c:v>8.6957695354834286</c:v>
                </c:pt>
                <c:pt idx="2">
                  <c:v>8.8479838224762233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Ipswich Hospital (227)</c:v>
                </c:pt>
                <c:pt idx="2">
                  <c:v>Colchester General Hospital (221)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Ipswich Hospital (227)</c:v>
                </c:pt>
                <c:pt idx="2">
                  <c:v>Colchester General Hospital (221)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Ipswich Hospital (227)</c:v>
                </c:pt>
                <c:pt idx="2">
                  <c:v>Colchester General Hospital (221)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1.2074288369359607</c:v>
                </c:pt>
                <c:pt idx="1">
                  <c:v>1.3042304645165714</c:v>
                </c:pt>
                <c:pt idx="2">
                  <c:v>1.1520161775237767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Ipswich Hospital (159)</c:v>
                </c:pt>
                <c:pt idx="2">
                  <c:v>Colchester General Hospital (153)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Ipswich Hospital (159)</c:v>
                </c:pt>
                <c:pt idx="2">
                  <c:v>Colchester General Hospital (153)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Ipswich Hospital (159)</c:v>
                </c:pt>
                <c:pt idx="2">
                  <c:v>Colchester General Hospital (153)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Ipswich Hospital (159)</c:v>
                </c:pt>
                <c:pt idx="2">
                  <c:v>Colchester General Hospital (153)</c:v>
                </c:pt>
              </c:strCache>
            </c:strRef>
          </c:cat>
          <c:val>
            <c:numRef>
              <c:f>Sheet1!$G$2:$G$4</c:f>
              <c:numCache>
                <c:formatCode>0.0;;</c:formatCode>
                <c:ptCount val="3"/>
                <c:pt idx="0">
                  <c:v>7.9631997260061302</c:v>
                </c:pt>
                <c:pt idx="1">
                  <c:v>8.074994273847377</c:v>
                </c:pt>
                <c:pt idx="2">
                  <c:v>7.7415459172138892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Ipswich Hospital (159)</c:v>
                </c:pt>
                <c:pt idx="2">
                  <c:v>Colchester General Hospital (153)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Ipswich Hospital (159)</c:v>
                </c:pt>
                <c:pt idx="2">
                  <c:v>Colchester General Hospital (153)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(312)</c:v>
                </c:pt>
                <c:pt idx="1">
                  <c:v>Ipswich Hospital (159)</c:v>
                </c:pt>
                <c:pt idx="2">
                  <c:v>Colchester General Hospital (153)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2.0368002739938698</c:v>
                </c:pt>
                <c:pt idx="1">
                  <c:v>1.925005726152623</c:v>
                </c:pt>
                <c:pt idx="2">
                  <c:v>2.2584540827861108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Ipswich Hospital (126)</c:v>
                </c:pt>
                <c:pt idx="2">
                  <c:v>Colchester General Hospital (139)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Ipswich Hospital (126)</c:v>
                </c:pt>
                <c:pt idx="2">
                  <c:v>Colchester General Hospital (139)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Ipswich Hospital (126)</c:v>
                </c:pt>
                <c:pt idx="2">
                  <c:v>Colchester General Hospital (139)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Ipswich Hospital (126)</c:v>
                </c:pt>
                <c:pt idx="2">
                  <c:v>Colchester General Hospital (139)</c:v>
                </c:pt>
              </c:strCache>
            </c:strRef>
          </c:cat>
          <c:val>
            <c:numRef>
              <c:f>Sheet1!$G$2:$G$4</c:f>
              <c:numCache>
                <c:formatCode>0.0;;</c:formatCode>
                <c:ptCount val="3"/>
                <c:pt idx="0">
                  <c:v>8.0696964592416567</c:v>
                </c:pt>
                <c:pt idx="1">
                  <c:v>7.6029689595314451</c:v>
                </c:pt>
                <c:pt idx="2">
                  <c:v>8.3766215812158897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Ipswich Hospital (126)</c:v>
                </c:pt>
                <c:pt idx="2">
                  <c:v>Colchester General Hospital (139)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Ipswich Hospital (126)</c:v>
                </c:pt>
                <c:pt idx="2">
                  <c:v>Colchester General Hospital (139)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Ipswich Hospital (126)</c:v>
                </c:pt>
                <c:pt idx="2">
                  <c:v>Colchester General Hospital (139)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1.9303035407583433</c:v>
                </c:pt>
                <c:pt idx="1">
                  <c:v>2.3970310404685549</c:v>
                </c:pt>
                <c:pt idx="2">
                  <c:v>1.6233784187841103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Ipswich Hospital (75)</c:v>
                </c:pt>
                <c:pt idx="2">
                  <c:v>Colchester General Hospital (54)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Ipswich Hospital (75)</c:v>
                </c:pt>
                <c:pt idx="2">
                  <c:v>Colchester General Hospital (54)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Ipswich Hospital (75)</c:v>
                </c:pt>
                <c:pt idx="2">
                  <c:v>Colchester General Hospital (54)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Ipswich Hospital (75)</c:v>
                </c:pt>
                <c:pt idx="2">
                  <c:v>Colchester General Hospital (54)</c:v>
                </c:pt>
              </c:strCache>
            </c:strRef>
          </c:cat>
          <c:val>
            <c:numRef>
              <c:f>Sheet1!$G$2:$G$4</c:f>
              <c:numCache>
                <c:formatCode>0.0;;</c:formatCode>
                <c:ptCount val="3"/>
                <c:pt idx="0">
                  <c:v>7.3612271792664261</c:v>
                </c:pt>
                <c:pt idx="1">
                  <c:v>7.5873286078905382</c:v>
                </c:pt>
                <c:pt idx="2">
                  <c:v>7.0743258622841267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Ipswich Hospital (75)</c:v>
                </c:pt>
                <c:pt idx="2">
                  <c:v>Colchester General Hospital (54)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Ipswich Hospital (75)</c:v>
                </c:pt>
                <c:pt idx="2">
                  <c:v>Colchester General Hospital (54)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Ipswich Hospital (75)</c:v>
                </c:pt>
                <c:pt idx="2">
                  <c:v>Colchester General Hospital (54)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2.6387728207335739</c:v>
                </c:pt>
                <c:pt idx="1">
                  <c:v>2.4126713921094618</c:v>
                </c:pt>
                <c:pt idx="2">
                  <c:v>2.9256741377158733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Ipswich Hospital (95)</c:v>
                </c:pt>
                <c:pt idx="2">
                  <c:v>Colchester General Hospital (101)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Ipswich Hospital (95)</c:v>
                </c:pt>
                <c:pt idx="2">
                  <c:v>Colchester General Hospital (101)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Ipswich Hospital (95)</c:v>
                </c:pt>
                <c:pt idx="2">
                  <c:v>Colchester General Hospital (101)</c:v>
                </c:pt>
              </c:strCache>
            </c:strRef>
          </c:cat>
          <c:val>
            <c:numRef>
              <c:f>Sheet1!$F$2:$F$4</c:f>
              <c:numCache>
                <c:formatCode>0.0;;</c:formatCode>
                <c:ptCount val="3"/>
                <c:pt idx="0">
                  <c:v>0</c:v>
                </c:pt>
                <c:pt idx="1">
                  <c:v>0</c:v>
                </c:pt>
                <c:pt idx="2">
                  <c:v>5.2567265253358482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Ipswich Hospital (95)</c:v>
                </c:pt>
                <c:pt idx="2">
                  <c:v>Colchester General Hospital (101)</c:v>
                </c:pt>
              </c:strCache>
            </c:strRef>
          </c:cat>
          <c:val>
            <c:numRef>
              <c:f>Sheet1!$G$2:$G$4</c:f>
              <c:numCache>
                <c:formatCode>0.0;;</c:formatCode>
                <c:ptCount val="3"/>
                <c:pt idx="0">
                  <c:v>5.7226367666811617</c:v>
                </c:pt>
                <c:pt idx="1">
                  <c:v>6.082775530111233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Ipswich Hospital (95)</c:v>
                </c:pt>
                <c:pt idx="2">
                  <c:v>Colchester General Hospital (101)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Ipswich Hospital (95)</c:v>
                </c:pt>
                <c:pt idx="2">
                  <c:v>Colchester General Hospital (101)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Ipswich Hospital (95)</c:v>
                </c:pt>
                <c:pt idx="2">
                  <c:v>Colchester General Hospital (101)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4.2773632333188383</c:v>
                </c:pt>
                <c:pt idx="1">
                  <c:v>3.917224469888767</c:v>
                </c:pt>
                <c:pt idx="2">
                  <c:v>4.7432734746641518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Ipswich Hospital (214)</c:v>
                </c:pt>
                <c:pt idx="2">
                  <c:v>Colchester General Hospital (196)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Ipswich Hospital (214)</c:v>
                </c:pt>
                <c:pt idx="2">
                  <c:v>Colchester General Hospital (196)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Ipswich Hospital (214)</c:v>
                </c:pt>
                <c:pt idx="2">
                  <c:v>Colchester General Hospital (196)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Ipswich Hospital (214)</c:v>
                </c:pt>
                <c:pt idx="2">
                  <c:v>Colchester General Hospital (196)</c:v>
                </c:pt>
              </c:strCache>
            </c:strRef>
          </c:cat>
          <c:val>
            <c:numRef>
              <c:f>Sheet1!$G$2:$G$4</c:f>
              <c:numCache>
                <c:formatCode>0.0;;</c:formatCode>
                <c:ptCount val="3"/>
                <c:pt idx="0">
                  <c:v>9.3983455167331176</c:v>
                </c:pt>
                <c:pt idx="1">
                  <c:v>9.3480738829066894</c:v>
                </c:pt>
                <c:pt idx="2">
                  <c:v>9.4230905289514943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Ipswich Hospital (214)</c:v>
                </c:pt>
                <c:pt idx="2">
                  <c:v>Colchester General Hospital (196)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Ipswich Hospital (214)</c:v>
                </c:pt>
                <c:pt idx="2">
                  <c:v>Colchester General Hospital (196)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Ipswich Hospital (214)</c:v>
                </c:pt>
                <c:pt idx="2">
                  <c:v>Colchester General Hospital (196)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0.60165448326688242</c:v>
                </c:pt>
                <c:pt idx="1">
                  <c:v>0.65192611709331061</c:v>
                </c:pt>
                <c:pt idx="2">
                  <c:v>0.57690947104850565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Ipswich Hospital (216)</c:v>
                </c:pt>
                <c:pt idx="2">
                  <c:v>Colchester General Hospital (204)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Ipswich Hospital (216)</c:v>
                </c:pt>
                <c:pt idx="2">
                  <c:v>Colchester General Hospital (204)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Ipswich Hospital (216)</c:v>
                </c:pt>
                <c:pt idx="2">
                  <c:v>Colchester General Hospital (204)</c:v>
                </c:pt>
              </c:strCache>
            </c:strRef>
          </c:cat>
          <c:val>
            <c:numRef>
              <c:f>Sheet1!$F$2:$F$4</c:f>
              <c:numCache>
                <c:formatCode>0.0;;</c:formatCode>
                <c:ptCount val="3"/>
                <c:pt idx="0">
                  <c:v>0</c:v>
                </c:pt>
                <c:pt idx="1">
                  <c:v>8.2476511715882079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Ipswich Hospital (216)</c:v>
                </c:pt>
                <c:pt idx="2">
                  <c:v>Colchester General Hospital (204)</c:v>
                </c:pt>
              </c:strCache>
            </c:strRef>
          </c:cat>
          <c:val>
            <c:numRef>
              <c:f>Sheet1!$G$2:$G$4</c:f>
              <c:numCache>
                <c:formatCode>0.0;;</c:formatCode>
                <c:ptCount val="3"/>
                <c:pt idx="0">
                  <c:v>8.3788393131305554</c:v>
                </c:pt>
                <c:pt idx="1">
                  <c:v>0</c:v>
                </c:pt>
                <c:pt idx="2">
                  <c:v>8.5006217340275079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Ipswich Hospital (216)</c:v>
                </c:pt>
                <c:pt idx="2">
                  <c:v>Colchester General Hospital (204)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Ipswich Hospital (216)</c:v>
                </c:pt>
                <c:pt idx="2">
                  <c:v>Colchester General Hospital (204)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Ipswich Hospital (216)</c:v>
                </c:pt>
                <c:pt idx="2">
                  <c:v>Colchester General Hospital (204)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1.6211606868694446</c:v>
                </c:pt>
                <c:pt idx="1">
                  <c:v>1.7523488284117921</c:v>
                </c:pt>
                <c:pt idx="2">
                  <c:v>1.4993782659724921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Ipswich Hospital (231)</c:v>
                </c:pt>
                <c:pt idx="2">
                  <c:v>Colchester General Hospital (224)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Ipswich Hospital (231)</c:v>
                </c:pt>
                <c:pt idx="2">
                  <c:v>Colchester General Hospital (224)</c:v>
                </c:pt>
              </c:strCache>
            </c:strRef>
          </c:cat>
          <c:val>
            <c:numRef>
              <c:f>Sheet1!$E$2:$E$4</c:f>
              <c:numCache>
                <c:formatCode>0.0;;</c:formatCode>
                <c:ptCount val="3"/>
                <c:pt idx="0">
                  <c:v>8.6301965760213193</c:v>
                </c:pt>
                <c:pt idx="1">
                  <c:v>8.6218991273039105</c:v>
                </c:pt>
                <c:pt idx="2">
                  <c:v>8.5636854972025187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Ipswich Hospital (231)</c:v>
                </c:pt>
                <c:pt idx="2">
                  <c:v>Colchester General Hospital (224)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Ipswich Hospital (231)</c:v>
                </c:pt>
                <c:pt idx="2">
                  <c:v>Colchester General Hospital (224)</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Ipswich Hospital (231)</c:v>
                </c:pt>
                <c:pt idx="2">
                  <c:v>Colchester General Hospital (224)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Ipswich Hospital (231)</c:v>
                </c:pt>
                <c:pt idx="2">
                  <c:v>Colchester General Hospital (224)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Ipswich Hospital (231)</c:v>
                </c:pt>
                <c:pt idx="2">
                  <c:v>Colchester General Hospital (224)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1.3698034239786807</c:v>
                </c:pt>
                <c:pt idx="1">
                  <c:v>1.3781008726960895</c:v>
                </c:pt>
                <c:pt idx="2">
                  <c:v>1.4363145027974813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Ipswich Hospital (222)</c:v>
                </c:pt>
                <c:pt idx="2">
                  <c:v>Colchester General Hospital (219)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Ipswich Hospital (222)</c:v>
                </c:pt>
                <c:pt idx="2">
                  <c:v>Colchester General Hospital (219)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Ipswich Hospital (222)</c:v>
                </c:pt>
                <c:pt idx="2">
                  <c:v>Colchester General Hospital (219)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Ipswich Hospital (222)</c:v>
                </c:pt>
                <c:pt idx="2">
                  <c:v>Colchester General Hospital (219)</c:v>
                </c:pt>
              </c:strCache>
            </c:strRef>
          </c:cat>
          <c:val>
            <c:numRef>
              <c:f>Sheet1!$G$2:$G$4</c:f>
              <c:numCache>
                <c:formatCode>0.0;;</c:formatCode>
                <c:ptCount val="3"/>
                <c:pt idx="0">
                  <c:v>8.4493936197960835</c:v>
                </c:pt>
                <c:pt idx="1">
                  <c:v>8.3233830488616967</c:v>
                </c:pt>
                <c:pt idx="2">
                  <c:v>8.5051626526233601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Ipswich Hospital (222)</c:v>
                </c:pt>
                <c:pt idx="2">
                  <c:v>Colchester General Hospital (219)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Ipswich Hospital (222)</c:v>
                </c:pt>
                <c:pt idx="2">
                  <c:v>Colchester General Hospital (219)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Ipswich Hospital (222)</c:v>
                </c:pt>
                <c:pt idx="2">
                  <c:v>Colchester General Hospital (219)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1.5506063802039165</c:v>
                </c:pt>
                <c:pt idx="1">
                  <c:v>1.6766169511383033</c:v>
                </c:pt>
                <c:pt idx="2">
                  <c:v>1.4948373473766399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Ipswich Hospital (221)</c:v>
                </c:pt>
                <c:pt idx="2">
                  <c:v>Colchester General Hospital (200)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Ipswich Hospital (221)</c:v>
                </c:pt>
                <c:pt idx="2">
                  <c:v>Colchester General Hospital (200)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Ipswich Hospital (221)</c:v>
                </c:pt>
                <c:pt idx="2">
                  <c:v>Colchester General Hospital (200)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Ipswich Hospital (221)</c:v>
                </c:pt>
                <c:pt idx="2">
                  <c:v>Colchester General Hospital (200)</c:v>
                </c:pt>
              </c:strCache>
            </c:strRef>
          </c:cat>
          <c:val>
            <c:numRef>
              <c:f>Sheet1!$G$2:$G$4</c:f>
              <c:numCache>
                <c:formatCode>0.0;;</c:formatCode>
                <c:ptCount val="3"/>
                <c:pt idx="0">
                  <c:v>8.5255800714504932</c:v>
                </c:pt>
                <c:pt idx="1">
                  <c:v>8.4920559123480057</c:v>
                </c:pt>
                <c:pt idx="2">
                  <c:v>8.5560335443577777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Ipswich Hospital (221)</c:v>
                </c:pt>
                <c:pt idx="2">
                  <c:v>Colchester General Hospital (200)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Ipswich Hospital (221)</c:v>
                </c:pt>
                <c:pt idx="2">
                  <c:v>Colchester General Hospital (200)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Ipswich Hospital (221)</c:v>
                </c:pt>
                <c:pt idx="2">
                  <c:v>Colchester General Hospital (200)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1.4744199285495068</c:v>
                </c:pt>
                <c:pt idx="1">
                  <c:v>1.5079440876519943</c:v>
                </c:pt>
                <c:pt idx="2">
                  <c:v>1.4439664556422223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Ipswich Hospital (230)</c:v>
                </c:pt>
                <c:pt idx="2">
                  <c:v>Colchester General Hospital (224)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Ipswich Hospital (230)</c:v>
                </c:pt>
                <c:pt idx="2">
                  <c:v>Colchester General Hospital (224)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Ipswich Hospital (230)</c:v>
                </c:pt>
                <c:pt idx="2">
                  <c:v>Colchester General Hospital (224)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Ipswich Hospital (230)</c:v>
                </c:pt>
                <c:pt idx="2">
                  <c:v>Colchester General Hospital (224)</c:v>
                </c:pt>
              </c:strCache>
            </c:strRef>
          </c:cat>
          <c:val>
            <c:numRef>
              <c:f>Sheet1!$G$2:$G$4</c:f>
              <c:numCache>
                <c:formatCode>0.0;;</c:formatCode>
                <c:ptCount val="3"/>
                <c:pt idx="0">
                  <c:v>8.865832409073068</c:v>
                </c:pt>
                <c:pt idx="1">
                  <c:v>8.7230644809503843</c:v>
                </c:pt>
                <c:pt idx="2">
                  <c:v>8.9938458383711595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Ipswich Hospital (230)</c:v>
                </c:pt>
                <c:pt idx="2">
                  <c:v>Colchester General Hospital (224)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Ipswich Hospital (230)</c:v>
                </c:pt>
                <c:pt idx="2">
                  <c:v>Colchester General Hospital (224)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Ipswich Hospital (230)</c:v>
                </c:pt>
                <c:pt idx="2">
                  <c:v>Colchester General Hospital (224)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1.134167590926932</c:v>
                </c:pt>
                <c:pt idx="1">
                  <c:v>1.2769355190496157</c:v>
                </c:pt>
                <c:pt idx="2">
                  <c:v>1.0061541616288405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(220)</c:v>
                </c:pt>
                <c:pt idx="2">
                  <c:v>Colchester General Hospital (217)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(220)</c:v>
                </c:pt>
                <c:pt idx="2">
                  <c:v>Colchester General Hospital (217)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(220)</c:v>
                </c:pt>
                <c:pt idx="2">
                  <c:v>Colchester General Hospital (217)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(220)</c:v>
                </c:pt>
                <c:pt idx="2">
                  <c:v>Colchester General Hospital (217)</c:v>
                </c:pt>
              </c:strCache>
            </c:strRef>
          </c:cat>
          <c:val>
            <c:numRef>
              <c:f>Sheet1!$G$2:$G$4</c:f>
              <c:numCache>
                <c:formatCode>0.0;;</c:formatCode>
                <c:ptCount val="3"/>
                <c:pt idx="0">
                  <c:v>8.6247455015385697</c:v>
                </c:pt>
                <c:pt idx="1">
                  <c:v>8.5589186873147103</c:v>
                </c:pt>
                <c:pt idx="2">
                  <c:v>8.6953130788071338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(220)</c:v>
                </c:pt>
                <c:pt idx="2">
                  <c:v>Colchester General Hospital (217)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(220)</c:v>
                </c:pt>
                <c:pt idx="2">
                  <c:v>Colchester General Hospital (217)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(220)</c:v>
                </c:pt>
                <c:pt idx="2">
                  <c:v>Colchester General Hospital (217)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1.3752544984614303</c:v>
                </c:pt>
                <c:pt idx="1">
                  <c:v>1.4410813126852897</c:v>
                </c:pt>
                <c:pt idx="2">
                  <c:v>1.3046869211928662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Ipswich Hospital (225)</c:v>
                </c:pt>
                <c:pt idx="2">
                  <c:v>Colchester General Hospital (220)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Ipswich Hospital (225)</c:v>
                </c:pt>
                <c:pt idx="2">
                  <c:v>Colchester General Hospital (220)</c:v>
                </c:pt>
              </c:strCache>
            </c:strRef>
          </c:cat>
          <c:val>
            <c:numRef>
              <c:f>Sheet1!$E$2:$E$4</c:f>
              <c:numCache>
                <c:formatCode>0.0;;</c:formatCode>
                <c:ptCount val="3"/>
                <c:pt idx="0">
                  <c:v>6.6383635617994283</c:v>
                </c:pt>
                <c:pt idx="1">
                  <c:v>6.8176221124460614</c:v>
                </c:pt>
                <c:pt idx="2">
                  <c:v>6.4176616035470238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Ipswich Hospital (225)</c:v>
                </c:pt>
                <c:pt idx="2">
                  <c:v>Colchester General Hospital (220)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Ipswich Hospital (225)</c:v>
                </c:pt>
                <c:pt idx="2">
                  <c:v>Colchester General Hospital (220)</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Ipswich Hospital (225)</c:v>
                </c:pt>
                <c:pt idx="2">
                  <c:v>Colchester General Hospital (220)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Ipswich Hospital (225)</c:v>
                </c:pt>
                <c:pt idx="2">
                  <c:v>Colchester General Hospital (220)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Ipswich Hospital (225)</c:v>
                </c:pt>
                <c:pt idx="2">
                  <c:v>Colchester General Hospital (220)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3.3616364382005717</c:v>
                </c:pt>
                <c:pt idx="1">
                  <c:v>3.1823778875539386</c:v>
                </c:pt>
                <c:pt idx="2">
                  <c:v>3.5823383964529762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Ipswich Hospital (205)</c:v>
                </c:pt>
                <c:pt idx="2">
                  <c:v>Colchester General Hospital (204)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Ipswich Hospital (205)</c:v>
                </c:pt>
                <c:pt idx="2">
                  <c:v>Colchester General Hospital (204)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Ipswich Hospital (205)</c:v>
                </c:pt>
                <c:pt idx="2">
                  <c:v>Colchester General Hospital (204)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Ipswich Hospital (205)</c:v>
                </c:pt>
                <c:pt idx="2">
                  <c:v>Colchester General Hospital (204)</c:v>
                </c:pt>
              </c:strCache>
            </c:strRef>
          </c:cat>
          <c:val>
            <c:numRef>
              <c:f>Sheet1!$G$2:$G$4</c:f>
              <c:numCache>
                <c:formatCode>0.0;;</c:formatCode>
                <c:ptCount val="3"/>
                <c:pt idx="0">
                  <c:v>7.481096631168545</c:v>
                </c:pt>
                <c:pt idx="1">
                  <c:v>7.5013626167438039</c:v>
                </c:pt>
                <c:pt idx="2">
                  <c:v>7.4872984387631174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Ipswich Hospital (205)</c:v>
                </c:pt>
                <c:pt idx="2">
                  <c:v>Colchester General Hospital (204)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Ipswich Hospital (205)</c:v>
                </c:pt>
                <c:pt idx="2">
                  <c:v>Colchester General Hospital (204)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Ipswich Hospital (205)</c:v>
                </c:pt>
                <c:pt idx="2">
                  <c:v>Colchester General Hospital (204)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2.518903368831455</c:v>
                </c:pt>
                <c:pt idx="1">
                  <c:v>2.4986373832561961</c:v>
                </c:pt>
                <c:pt idx="2">
                  <c:v>2.5127015612368826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(221)</c:v>
                </c:pt>
                <c:pt idx="2">
                  <c:v>Colchester General Hospital (216)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(221)</c:v>
                </c:pt>
                <c:pt idx="2">
                  <c:v>Colchester General Hospital (216)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(221)</c:v>
                </c:pt>
                <c:pt idx="2">
                  <c:v>Colchester General Hospital (216)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(221)</c:v>
                </c:pt>
                <c:pt idx="2">
                  <c:v>Colchester General Hospital (216)</c:v>
                </c:pt>
              </c:strCache>
            </c:strRef>
          </c:cat>
          <c:val>
            <c:numRef>
              <c:f>Sheet1!$G$2:$G$4</c:f>
              <c:numCache>
                <c:formatCode>0.0;;</c:formatCode>
                <c:ptCount val="3"/>
                <c:pt idx="0">
                  <c:v>6.9440110566785576</c:v>
                </c:pt>
                <c:pt idx="1">
                  <c:v>6.9405849870805092</c:v>
                </c:pt>
                <c:pt idx="2">
                  <c:v>6.9015460463150751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(221)</c:v>
                </c:pt>
                <c:pt idx="2">
                  <c:v>Colchester General Hospital (216)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(221)</c:v>
                </c:pt>
                <c:pt idx="2">
                  <c:v>Colchester General Hospital (216)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Ipswich Hospital (221)</c:v>
                </c:pt>
                <c:pt idx="2">
                  <c:v>Colchester General Hospital (216)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3.0559889433214424</c:v>
                </c:pt>
                <c:pt idx="1">
                  <c:v>3.0594150129194908</c:v>
                </c:pt>
                <c:pt idx="2">
                  <c:v>3.0984539536849249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6.533413101430849</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Ipswich Hospital (222)</c:v>
                </c:pt>
                <c:pt idx="2">
                  <c:v>Colchester General Hospital (220)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Ipswich Hospital (222)</c:v>
                </c:pt>
                <c:pt idx="2">
                  <c:v>Colchester General Hospital (220)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Ipswich Hospital (222)</c:v>
                </c:pt>
                <c:pt idx="2">
                  <c:v>Colchester General Hospital (220)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Ipswich Hospital (222)</c:v>
                </c:pt>
                <c:pt idx="2">
                  <c:v>Colchester General Hospital (220)</c:v>
                </c:pt>
              </c:strCache>
            </c:strRef>
          </c:cat>
          <c:val>
            <c:numRef>
              <c:f>Sheet1!$G$2:$G$4</c:f>
              <c:numCache>
                <c:formatCode>0.0;;</c:formatCode>
                <c:ptCount val="3"/>
                <c:pt idx="0">
                  <c:v>8.6526547291597335</c:v>
                </c:pt>
                <c:pt idx="1">
                  <c:v>8.6951569714205661</c:v>
                </c:pt>
                <c:pt idx="2">
                  <c:v>8.5475720879061665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Ipswich Hospital (222)</c:v>
                </c:pt>
                <c:pt idx="2">
                  <c:v>Colchester General Hospital (220)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Ipswich Hospital (222)</c:v>
                </c:pt>
                <c:pt idx="2">
                  <c:v>Colchester General Hospital (220)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Ipswich Hospital (222)</c:v>
                </c:pt>
                <c:pt idx="2">
                  <c:v>Colchester General Hospital (220)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1.3473452708402665</c:v>
                </c:pt>
                <c:pt idx="1">
                  <c:v>1.3048430285794339</c:v>
                </c:pt>
                <c:pt idx="2">
                  <c:v>1.4524279120938335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Ipswich Hospital (191)</c:v>
                </c:pt>
                <c:pt idx="2">
                  <c:v>Colchester General Hospital (176)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Ipswich Hospital (191)</c:v>
                </c:pt>
                <c:pt idx="2">
                  <c:v>Colchester General Hospital (176)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Ipswich Hospital (191)</c:v>
                </c:pt>
                <c:pt idx="2">
                  <c:v>Colchester General Hospital (176)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Ipswich Hospital (191)</c:v>
                </c:pt>
                <c:pt idx="2">
                  <c:v>Colchester General Hospital (176)</c:v>
                </c:pt>
              </c:strCache>
            </c:strRef>
          </c:cat>
          <c:val>
            <c:numRef>
              <c:f>Sheet1!$G$2:$G$4</c:f>
              <c:numCache>
                <c:formatCode>0.0;;</c:formatCode>
                <c:ptCount val="3"/>
                <c:pt idx="0">
                  <c:v>7.4920809446966068</c:v>
                </c:pt>
                <c:pt idx="1">
                  <c:v>7.4370351390095957</c:v>
                </c:pt>
                <c:pt idx="2">
                  <c:v>7.5954212579170983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Ipswich Hospital (191)</c:v>
                </c:pt>
                <c:pt idx="2">
                  <c:v>Colchester General Hospital (176)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Ipswich Hospital (191)</c:v>
                </c:pt>
                <c:pt idx="2">
                  <c:v>Colchester General Hospital (176)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Ipswich Hospital (191)</c:v>
                </c:pt>
                <c:pt idx="2">
                  <c:v>Colchester General Hospital (176)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2.5079190553033932</c:v>
                </c:pt>
                <c:pt idx="1">
                  <c:v>2.5629648609904043</c:v>
                </c:pt>
                <c:pt idx="2">
                  <c:v>2.4045787420829017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Ipswich Hospital (221)</c:v>
                </c:pt>
                <c:pt idx="2">
                  <c:v>Colchester General Hospital (218)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Ipswich Hospital (221)</c:v>
                </c:pt>
                <c:pt idx="2">
                  <c:v>Colchester General Hospital (218)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Ipswich Hospital (221)</c:v>
                </c:pt>
                <c:pt idx="2">
                  <c:v>Colchester General Hospital (218)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Ipswich Hospital (221)</c:v>
                </c:pt>
                <c:pt idx="2">
                  <c:v>Colchester General Hospital (218)</c:v>
                </c:pt>
              </c:strCache>
            </c:strRef>
          </c:cat>
          <c:val>
            <c:numRef>
              <c:f>Sheet1!$G$2:$G$4</c:f>
              <c:numCache>
                <c:formatCode>0.0;;</c:formatCode>
                <c:ptCount val="3"/>
                <c:pt idx="0">
                  <c:v>9.4054454739121631</c:v>
                </c:pt>
                <c:pt idx="1">
                  <c:v>9.4374666820620501</c:v>
                </c:pt>
                <c:pt idx="2">
                  <c:v>9.2871885428146559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Ipswich Hospital (221)</c:v>
                </c:pt>
                <c:pt idx="2">
                  <c:v>Colchester General Hospital (218)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Ipswich Hospital (221)</c:v>
                </c:pt>
                <c:pt idx="2">
                  <c:v>Colchester General Hospital (218)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Ipswich Hospital (221)</c:v>
                </c:pt>
                <c:pt idx="2">
                  <c:v>Colchester General Hospital (218)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0.59455452608783688</c:v>
                </c:pt>
                <c:pt idx="1">
                  <c:v>0.56253331793794992</c:v>
                </c:pt>
                <c:pt idx="2">
                  <c:v>0.71281145718534411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Ipswich Hospital (180)</c:v>
                </c:pt>
                <c:pt idx="2">
                  <c:v>Colchester General Hospital (185)</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Ipswich Hospital (180)</c:v>
                </c:pt>
                <c:pt idx="2">
                  <c:v>Colchester General Hospital (185)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Ipswich Hospital (180)</c:v>
                </c:pt>
                <c:pt idx="2">
                  <c:v>Colchester General Hospital (185)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Ipswich Hospital (180)</c:v>
                </c:pt>
                <c:pt idx="2">
                  <c:v>Colchester General Hospital (185)</c:v>
                </c:pt>
              </c:strCache>
            </c:strRef>
          </c:cat>
          <c:val>
            <c:numRef>
              <c:f>Sheet1!$G$2:$G$4</c:f>
              <c:numCache>
                <c:formatCode>0.0;;</c:formatCode>
                <c:ptCount val="3"/>
                <c:pt idx="0">
                  <c:v>8.7135598154899689</c:v>
                </c:pt>
                <c:pt idx="1">
                  <c:v>8.7158468933030893</c:v>
                </c:pt>
                <c:pt idx="2">
                  <c:v>8.7309671403963147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Ipswich Hospital (180)</c:v>
                </c:pt>
                <c:pt idx="2">
                  <c:v>Colchester General Hospital (185)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Ipswich Hospital (180)</c:v>
                </c:pt>
                <c:pt idx="2">
                  <c:v>Colchester General Hospital (185)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(365)</c:v>
                </c:pt>
                <c:pt idx="1">
                  <c:v>Ipswich Hospital (180)</c:v>
                </c:pt>
                <c:pt idx="2">
                  <c:v>Colchester General Hospital (185)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1.2864401845100311</c:v>
                </c:pt>
                <c:pt idx="1">
                  <c:v>1.2841531066969107</c:v>
                </c:pt>
                <c:pt idx="2">
                  <c:v>1.2690328596036853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Ipswich Hospital (202)</c:v>
                </c:pt>
                <c:pt idx="2">
                  <c:v>Colchester General Hospital (196)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Ipswich Hospital (202)</c:v>
                </c:pt>
                <c:pt idx="2">
                  <c:v>Colchester General Hospital (196)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Ipswich Hospital (202)</c:v>
                </c:pt>
                <c:pt idx="2">
                  <c:v>Colchester General Hospital (196)</c:v>
                </c:pt>
              </c:strCache>
            </c:strRef>
          </c:cat>
          <c:val>
            <c:numRef>
              <c:f>Sheet1!$F$2:$F$4</c:f>
              <c:numCache>
                <c:formatCode>0.0;;</c:formatCode>
                <c:ptCount val="3"/>
                <c:pt idx="0">
                  <c:v>7.8706489549884404</c:v>
                </c:pt>
                <c:pt idx="1">
                  <c:v>0</c:v>
                </c:pt>
                <c:pt idx="2">
                  <c:v>7.8230479026468984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Ipswich Hospital (202)</c:v>
                </c:pt>
                <c:pt idx="2">
                  <c:v>Colchester General Hospital (196)</c:v>
                </c:pt>
              </c:strCache>
            </c:strRef>
          </c:cat>
          <c:val>
            <c:numRef>
              <c:f>Sheet1!$G$2:$G$4</c:f>
              <c:numCache>
                <c:formatCode>0.0;;</c:formatCode>
                <c:ptCount val="3"/>
                <c:pt idx="0">
                  <c:v>0</c:v>
                </c:pt>
                <c:pt idx="1">
                  <c:v>7.8614380978004208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Ipswich Hospital (202)</c:v>
                </c:pt>
                <c:pt idx="2">
                  <c:v>Colchester General Hospital (196)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Ipswich Hospital (202)</c:v>
                </c:pt>
                <c:pt idx="2">
                  <c:v>Colchester General Hospital (196)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Ipswich Hospital (202)</c:v>
                </c:pt>
                <c:pt idx="2">
                  <c:v>Colchester General Hospital (196)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2.1293510450115596</c:v>
                </c:pt>
                <c:pt idx="1">
                  <c:v>2.1385619021995792</c:v>
                </c:pt>
                <c:pt idx="2">
                  <c:v>2.1769520973531016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Ipswich Hospital (-)</c:v>
                </c:pt>
                <c:pt idx="2">
                  <c:v>Colchester General Hospital (-)</c:v>
                </c:pt>
              </c:strCache>
            </c:strRef>
          </c:cat>
          <c:val>
            <c:numRef>
              <c:f>Sheet1!$D$2:$D$4</c:f>
              <c:numCache>
                <c:formatCode>0.0;;</c:formatCode>
                <c:ptCount val="3"/>
                <c:pt idx="0">
                  <c:v>7.4890761778918762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Ipswich Hospital (-)</c:v>
                </c:pt>
                <c:pt idx="2">
                  <c:v>Colchester General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Ipswich Hospital (-)</c:v>
                </c:pt>
                <c:pt idx="2">
                  <c:v>Colchester General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Ipswich Hospital (-)</c:v>
                </c:pt>
                <c:pt idx="2">
                  <c:v>Colchester General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Ipswich Hospital (-)</c:v>
                </c:pt>
                <c:pt idx="2">
                  <c:v>Colchester General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Ipswich Hospital (-)</c:v>
                </c:pt>
                <c:pt idx="2">
                  <c:v>Colchester General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Ipswich Hospital (-)</c:v>
                </c:pt>
                <c:pt idx="2">
                  <c:v>Colchester General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Ipswich Hospital (-)</c:v>
                </c:pt>
                <c:pt idx="2">
                  <c:v>Colchester General Hospital (-)</c:v>
                </c:pt>
              </c:strCache>
            </c:strRef>
          </c:cat>
          <c:val>
            <c:numRef>
              <c:f>Sheet1!$D$2:$D$4</c:f>
              <c:numCache>
                <c:formatCode>0.0;;</c:formatCode>
                <c:ptCount val="3"/>
                <c:pt idx="0">
                  <c:v>7.4292898262926563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Ipswich Hospital (-)</c:v>
                </c:pt>
                <c:pt idx="2">
                  <c:v>Colchester General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Ipswich Hospital (-)</c:v>
                </c:pt>
                <c:pt idx="2">
                  <c:v>Colchester General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Ipswich Hospital (-)</c:v>
                </c:pt>
                <c:pt idx="2">
                  <c:v>Colchester General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Ipswich Hospital (-)</c:v>
                </c:pt>
                <c:pt idx="2">
                  <c:v>Colchester General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Ipswich Hospital (-)</c:v>
                </c:pt>
                <c:pt idx="2">
                  <c:v>Colchester General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Ipswich Hospital (-)</c:v>
                </c:pt>
                <c:pt idx="2">
                  <c:v>Colchester General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(70)</c:v>
                </c:pt>
                <c:pt idx="2">
                  <c:v>Colchester General Hospital (64)</c:v>
                </c:pt>
              </c:strCache>
            </c:strRef>
          </c:cat>
          <c:val>
            <c:numRef>
              <c:f>Sheet1!$D$2:$D$4</c:f>
              <c:numCache>
                <c:formatCode>0.0;;</c:formatCode>
                <c:ptCount val="3"/>
                <c:pt idx="0">
                  <c:v>8.3282695671442308</c:v>
                </c:pt>
                <c:pt idx="1">
                  <c:v>7.4820821918016334</c:v>
                </c:pt>
                <c:pt idx="2">
                  <c:v>8.8764000851745841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(70)</c:v>
                </c:pt>
                <c:pt idx="2">
                  <c:v>Colchester General Hospital (64)</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(70)</c:v>
                </c:pt>
                <c:pt idx="2">
                  <c:v>Colchester General Hospital (64)</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(70)</c:v>
                </c:pt>
                <c:pt idx="2">
                  <c:v>Colchester General Hospital (64)</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(70)</c:v>
                </c:pt>
                <c:pt idx="2">
                  <c:v>Colchester General Hospital (64)</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(70)</c:v>
                </c:pt>
                <c:pt idx="2">
                  <c:v>Colchester General Hospital (64)</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(70)</c:v>
                </c:pt>
                <c:pt idx="2">
                  <c:v>Colchester General Hospital (64)</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Ipswich Hospital (59)</c:v>
                </c:pt>
                <c:pt idx="2">
                  <c:v>Colchester General Hospital (53)</c:v>
                </c:pt>
              </c:strCache>
            </c:strRef>
          </c:cat>
          <c:val>
            <c:numRef>
              <c:f>Sheet1!$D$2:$D$4</c:f>
              <c:numCache>
                <c:formatCode>0.0;;</c:formatCode>
                <c:ptCount val="3"/>
                <c:pt idx="0">
                  <c:v>7.9668046514605946</c:v>
                </c:pt>
                <c:pt idx="1">
                  <c:v>7.9346150720022237</c:v>
                </c:pt>
                <c:pt idx="2">
                  <c:v>7.6702054941593838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Ipswich Hospital (59)</c:v>
                </c:pt>
                <c:pt idx="2">
                  <c:v>Colchester General Hospital (53)</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Ipswich Hospital (59)</c:v>
                </c:pt>
                <c:pt idx="2">
                  <c:v>Colchester General Hospital (53)</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Ipswich Hospital (59)</c:v>
                </c:pt>
                <c:pt idx="2">
                  <c:v>Colchester General Hospital (53)</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Ipswich Hospital (59)</c:v>
                </c:pt>
                <c:pt idx="2">
                  <c:v>Colchester General Hospital (53)</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Ipswich Hospital (59)</c:v>
                </c:pt>
                <c:pt idx="2">
                  <c:v>Colchester General Hospital (53)</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Ipswich Hospital (59)</c:v>
                </c:pt>
                <c:pt idx="2">
                  <c:v>Colchester General Hospital (53)</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Sheet1!$G$2:$G$4</c:f>
              <c:numCache>
                <c:formatCode>0.0;;</c:formatCode>
                <c:ptCount val="3"/>
                <c:pt idx="0">
                  <c:v>6.9493579333644071</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3.0506420666355929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0.26222382468684113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0.66709311325106757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0.18598057243542065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1.9416106880921404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0.18598057243542065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0.66709311325106846</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0.54941465085268959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5.3206932065321144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Sheet1!$G$2:$G$4</c:f>
              <c:numCache>
                <c:formatCode>0.0;;</c:formatCode>
                <c:ptCount val="3"/>
                <c:pt idx="0">
                  <c:v>7.3252926766295996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Ipswich Hospital (-)</c:v>
                </c:pt>
                <c:pt idx="2">
                  <c:v>Colchester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2.6747073233704004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Ipswich Hospital (223)</c:v>
                </c:pt>
                <c:pt idx="2">
                  <c:v>Colchester General Hospital (217)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Ipswich Hospital (223)</c:v>
                </c:pt>
                <c:pt idx="2">
                  <c:v>Colchester General Hospital (217)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Ipswich Hospital (223)</c:v>
                </c:pt>
                <c:pt idx="2">
                  <c:v>Colchester General Hospital (217)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Ipswich Hospital (223)</c:v>
                </c:pt>
                <c:pt idx="2">
                  <c:v>Colchester General Hospital (217)</c:v>
                </c:pt>
              </c:strCache>
            </c:strRef>
          </c:cat>
          <c:val>
            <c:numRef>
              <c:f>Sheet1!$G$2:$G$4</c:f>
              <c:numCache>
                <c:formatCode>0.0;;</c:formatCode>
                <c:ptCount val="3"/>
                <c:pt idx="0">
                  <c:v>6.5349492655520587</c:v>
                </c:pt>
                <c:pt idx="1">
                  <c:v>6.6556460871745742</c:v>
                </c:pt>
                <c:pt idx="2">
                  <c:v>6.3450721080825572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Ipswich Hospital (223)</c:v>
                </c:pt>
                <c:pt idx="2">
                  <c:v>Colchester General Hospital (217)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Ipswich Hospital (223)</c:v>
                </c:pt>
                <c:pt idx="2">
                  <c:v>Colchester General Hospital (217)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Ipswich Hospital (223)</c:v>
                </c:pt>
                <c:pt idx="2">
                  <c:v>Colchester General Hospital (217)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3.4650507344479413</c:v>
                </c:pt>
                <c:pt idx="1">
                  <c:v>3.3443539128254258</c:v>
                </c:pt>
                <c:pt idx="2">
                  <c:v>3.6549278919174428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Ipswich Hospital (157)</c:v>
                </c:pt>
                <c:pt idx="2">
                  <c:v>Colchester General Hospital (157)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Ipswich Hospital (157)</c:v>
                </c:pt>
                <c:pt idx="2">
                  <c:v>Colchester General Hospital (157)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Ipswich Hospital (157)</c:v>
                </c:pt>
                <c:pt idx="2">
                  <c:v>Colchester General Hospital (157)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Ipswich Hospital (157)</c:v>
                </c:pt>
                <c:pt idx="2">
                  <c:v>Colchester General Hospital (157)</c:v>
                </c:pt>
              </c:strCache>
            </c:strRef>
          </c:cat>
          <c:val>
            <c:numRef>
              <c:f>Sheet1!$G$2:$G$4</c:f>
              <c:numCache>
                <c:formatCode>0.0;;</c:formatCode>
                <c:ptCount val="3"/>
                <c:pt idx="0">
                  <c:v>5.6903915065328556</c:v>
                </c:pt>
                <c:pt idx="1">
                  <c:v>5.7450637882782836</c:v>
                </c:pt>
                <c:pt idx="2">
                  <c:v>5.4428334080936764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Ipswich Hospital (157)</c:v>
                </c:pt>
                <c:pt idx="2">
                  <c:v>Colchester General Hospital (157)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Ipswich Hospital (157)</c:v>
                </c:pt>
                <c:pt idx="2">
                  <c:v>Colchester General Hospital (157)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(314)</c:v>
                </c:pt>
                <c:pt idx="1">
                  <c:v>Ipswich Hospital (157)</c:v>
                </c:pt>
                <c:pt idx="2">
                  <c:v>Colchester General Hospital (157)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4.3096084934671444</c:v>
                </c:pt>
                <c:pt idx="1">
                  <c:v>4.2549362117217164</c:v>
                </c:pt>
                <c:pt idx="2">
                  <c:v>4.5571665919063236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Ipswich Hospital (73)</c:v>
                </c:pt>
                <c:pt idx="2">
                  <c:v>Colchester General Hospital (99)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Ipswich Hospital (73)</c:v>
                </c:pt>
                <c:pt idx="2">
                  <c:v>Colchester General Hospital (99)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Ipswich Hospital (73)</c:v>
                </c:pt>
                <c:pt idx="2">
                  <c:v>Colchester General Hospital (99)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Ipswich Hospital (73)</c:v>
                </c:pt>
                <c:pt idx="2">
                  <c:v>Colchester General Hospital (99)</c:v>
                </c:pt>
              </c:strCache>
            </c:strRef>
          </c:cat>
          <c:val>
            <c:numRef>
              <c:f>Sheet1!$G$2:$G$4</c:f>
              <c:numCache>
                <c:formatCode>0.0;;</c:formatCode>
                <c:ptCount val="3"/>
                <c:pt idx="0">
                  <c:v>8.3909916249986569</c:v>
                </c:pt>
                <c:pt idx="1">
                  <c:v>7.9028544711587836</c:v>
                </c:pt>
                <c:pt idx="2">
                  <c:v>8.7382811443948736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Ipswich Hospital (73)</c:v>
                </c:pt>
                <c:pt idx="2">
                  <c:v>Colchester General Hospital (99)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Ipswich Hospital (73)</c:v>
                </c:pt>
                <c:pt idx="2">
                  <c:v>Colchester General Hospital (99)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Ipswich Hospital (73)</c:v>
                </c:pt>
                <c:pt idx="2">
                  <c:v>Colchester General Hospital (99)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1.6090083750013431</c:v>
                </c:pt>
                <c:pt idx="1">
                  <c:v>2.0971455288412164</c:v>
                </c:pt>
                <c:pt idx="2">
                  <c:v>1.2617188556051264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Ipswich Hospital (224)</c:v>
                </c:pt>
                <c:pt idx="2">
                  <c:v>Colchester General Hospital (222)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Ipswich Hospital (224)</c:v>
                </c:pt>
                <c:pt idx="2">
                  <c:v>Colchester General Hospital (222)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Ipswich Hospital (224)</c:v>
                </c:pt>
                <c:pt idx="2">
                  <c:v>Colchester General Hospital (222)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Ipswich Hospital (224)</c:v>
                </c:pt>
                <c:pt idx="2">
                  <c:v>Colchester General Hospital (222)</c:v>
                </c:pt>
              </c:strCache>
            </c:strRef>
          </c:cat>
          <c:val>
            <c:numRef>
              <c:f>Sheet1!$G$2:$G$4</c:f>
              <c:numCache>
                <c:formatCode>0.0;;</c:formatCode>
                <c:ptCount val="3"/>
                <c:pt idx="0">
                  <c:v>6.821609924415168</c:v>
                </c:pt>
                <c:pt idx="1">
                  <c:v>6.741740400821759</c:v>
                </c:pt>
                <c:pt idx="2">
                  <c:v>6.9890008044856762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Ipswich Hospital (224)</c:v>
                </c:pt>
                <c:pt idx="2">
                  <c:v>Colchester General Hospital (222)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Ipswich Hospital (224)</c:v>
                </c:pt>
                <c:pt idx="2">
                  <c:v>Colchester General Hospital (222)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Ipswich Hospital (224)</c:v>
                </c:pt>
                <c:pt idx="2">
                  <c:v>Colchester General Hospital (222)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3.178390075584832</c:v>
                </c:pt>
                <c:pt idx="1">
                  <c:v>3.258259599178241</c:v>
                </c:pt>
                <c:pt idx="2">
                  <c:v>3.0109991955143238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Ipswich Hospital (210)</c:v>
                </c:pt>
                <c:pt idx="2">
                  <c:v>Colchester General Hospital (208)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Ipswich Hospital (210)</c:v>
                </c:pt>
                <c:pt idx="2">
                  <c:v>Colchester General Hospital (208)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Ipswich Hospital (210)</c:v>
                </c:pt>
                <c:pt idx="2">
                  <c:v>Colchester General Hospital (208)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Ipswich Hospital (210)</c:v>
                </c:pt>
                <c:pt idx="2">
                  <c:v>Colchester General Hospital (208)</c:v>
                </c:pt>
              </c:strCache>
            </c:strRef>
          </c:cat>
          <c:val>
            <c:numRef>
              <c:f>Sheet1!$G$2:$G$4</c:f>
              <c:numCache>
                <c:formatCode>0.0;;</c:formatCode>
                <c:ptCount val="3"/>
                <c:pt idx="0">
                  <c:v>7.875041723274828</c:v>
                </c:pt>
                <c:pt idx="1">
                  <c:v>7.9166743845246534</c:v>
                </c:pt>
                <c:pt idx="2">
                  <c:v>7.6959094695774057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Ipswich Hospital (210)</c:v>
                </c:pt>
                <c:pt idx="2">
                  <c:v>Colchester General Hospital (208)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Ipswich Hospital (210)</c:v>
                </c:pt>
                <c:pt idx="2">
                  <c:v>Colchester General Hospital (208)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Ipswich Hospital (210)</c:v>
                </c:pt>
                <c:pt idx="2">
                  <c:v>Colchester General Hospital (208)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2.124958276725172</c:v>
                </c:pt>
                <c:pt idx="1">
                  <c:v>2.0833256154753466</c:v>
                </c:pt>
                <c:pt idx="2">
                  <c:v>2.3040905304225943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Ipswich Hospital (162)</c:v>
                </c:pt>
                <c:pt idx="2">
                  <c:v>Colchester General Hospital (162)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Ipswich Hospital (162)</c:v>
                </c:pt>
                <c:pt idx="2">
                  <c:v>Colchester General Hospital (162)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Ipswich Hospital (162)</c:v>
                </c:pt>
                <c:pt idx="2">
                  <c:v>Colchester General Hospital (162)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Ipswich Hospital (162)</c:v>
                </c:pt>
                <c:pt idx="2">
                  <c:v>Colchester General Hospital (162)</c:v>
                </c:pt>
              </c:strCache>
            </c:strRef>
          </c:cat>
          <c:val>
            <c:numRef>
              <c:f>Sheet1!$G$2:$G$4</c:f>
              <c:numCache>
                <c:formatCode>0.0;;</c:formatCode>
                <c:ptCount val="3"/>
                <c:pt idx="0">
                  <c:v>8.8983153375102582</c:v>
                </c:pt>
                <c:pt idx="1">
                  <c:v>9.1037357622237032</c:v>
                </c:pt>
                <c:pt idx="2">
                  <c:v>8.7627110486598792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Ipswich Hospital (162)</c:v>
                </c:pt>
                <c:pt idx="2">
                  <c:v>Colchester General Hospital (162)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Ipswich Hospital (162)</c:v>
                </c:pt>
                <c:pt idx="2">
                  <c:v>Colchester General Hospital (162)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Ipswich Hospital (162)</c:v>
                </c:pt>
                <c:pt idx="2">
                  <c:v>Colchester General Hospital (162)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1.1016846624897418</c:v>
                </c:pt>
                <c:pt idx="1">
                  <c:v>0.89626423777629682</c:v>
                </c:pt>
                <c:pt idx="2">
                  <c:v>1.2372889513401208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Ipswich Hospital (170)</c:v>
                </c:pt>
                <c:pt idx="2">
                  <c:v>Colchester General Hospital (173)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Ipswich Hospital (170)</c:v>
                </c:pt>
                <c:pt idx="2">
                  <c:v>Colchester General Hospital (173)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Ipswich Hospital (170)</c:v>
                </c:pt>
                <c:pt idx="2">
                  <c:v>Colchester General Hospital (173)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Ipswich Hospital (170)</c:v>
                </c:pt>
                <c:pt idx="2">
                  <c:v>Colchester General Hospital (173)</c:v>
                </c:pt>
              </c:strCache>
            </c:strRef>
          </c:cat>
          <c:val>
            <c:numRef>
              <c:f>Sheet1!$G$2:$G$4</c:f>
              <c:numCache>
                <c:formatCode>0.0;;</c:formatCode>
                <c:ptCount val="3"/>
                <c:pt idx="0">
                  <c:v>4.6140330019199611</c:v>
                </c:pt>
                <c:pt idx="1">
                  <c:v>4.5574599627836978</c:v>
                </c:pt>
                <c:pt idx="2">
                  <c:v>4.4915492037472822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Ipswich Hospital (170)</c:v>
                </c:pt>
                <c:pt idx="2">
                  <c:v>Colchester General Hospital (173)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Ipswich Hospital (170)</c:v>
                </c:pt>
                <c:pt idx="2">
                  <c:v>Colchester General Hospital (173)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Ipswich Hospital (170)</c:v>
                </c:pt>
                <c:pt idx="2">
                  <c:v>Colchester General Hospital (173)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5.3859669980800389</c:v>
                </c:pt>
                <c:pt idx="1">
                  <c:v>5.4425400372163022</c:v>
                </c:pt>
                <c:pt idx="2">
                  <c:v>5.5084507962527178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Ipswich Hospital (196)</c:v>
                </c:pt>
                <c:pt idx="2">
                  <c:v>Colchester General Hospital (200)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Ipswich Hospital (196)</c:v>
                </c:pt>
                <c:pt idx="2">
                  <c:v>Colchester General Hospital (200)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Ipswich Hospital (196)</c:v>
                </c:pt>
                <c:pt idx="2">
                  <c:v>Colchester General Hospital (200)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Ipswich Hospital (196)</c:v>
                </c:pt>
                <c:pt idx="2">
                  <c:v>Colchester General Hospital (200)</c:v>
                </c:pt>
              </c:strCache>
            </c:strRef>
          </c:cat>
          <c:val>
            <c:numRef>
              <c:f>Sheet1!$G$2:$G$4</c:f>
              <c:numCache>
                <c:formatCode>0.0;;</c:formatCode>
                <c:ptCount val="3"/>
                <c:pt idx="0">
                  <c:v>6.2279852683341019</c:v>
                </c:pt>
                <c:pt idx="1">
                  <c:v>6.1936571555259832</c:v>
                </c:pt>
                <c:pt idx="2">
                  <c:v>6.1317483945948528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Ipswich Hospital (196)</c:v>
                </c:pt>
                <c:pt idx="2">
                  <c:v>Colchester General Hospital (200)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Ipswich Hospital (196)</c:v>
                </c:pt>
                <c:pt idx="2">
                  <c:v>Colchester General Hospital (200)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Ipswich Hospital (196)</c:v>
                </c:pt>
                <c:pt idx="2">
                  <c:v>Colchester General Hospital (200)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3.7720147316658981</c:v>
                </c:pt>
                <c:pt idx="1">
                  <c:v>3.8063428444740168</c:v>
                </c:pt>
                <c:pt idx="2">
                  <c:v>3.8682516054051472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Ipswich Hospital (197)</c:v>
                </c:pt>
                <c:pt idx="2">
                  <c:v>Colchester General Hospital (200)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Ipswich Hospital (197)</c:v>
                </c:pt>
                <c:pt idx="2">
                  <c:v>Colchester General Hospital (200)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Ipswich Hospital (197)</c:v>
                </c:pt>
                <c:pt idx="2">
                  <c:v>Colchester General Hospital (200)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Ipswich Hospital (197)</c:v>
                </c:pt>
                <c:pt idx="2">
                  <c:v>Colchester General Hospital (200)</c:v>
                </c:pt>
              </c:strCache>
            </c:strRef>
          </c:cat>
          <c:val>
            <c:numRef>
              <c:f>Sheet1!$G$2:$G$4</c:f>
              <c:numCache>
                <c:formatCode>0.0;;</c:formatCode>
                <c:ptCount val="3"/>
                <c:pt idx="0">
                  <c:v>7.6700837176485681</c:v>
                </c:pt>
                <c:pt idx="1">
                  <c:v>7.2267333447157291</c:v>
                </c:pt>
                <c:pt idx="2">
                  <c:v>7.8118805966300471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Ipswich Hospital (197)</c:v>
                </c:pt>
                <c:pt idx="2">
                  <c:v>Colchester General Hospital (200)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Ipswich Hospital (197)</c:v>
                </c:pt>
                <c:pt idx="2">
                  <c:v>Colchester General Hospital (200)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Ipswich Hospital (197)</c:v>
                </c:pt>
                <c:pt idx="2">
                  <c:v>Colchester General Hospital (200)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2.3299162823514319</c:v>
                </c:pt>
                <c:pt idx="1">
                  <c:v>2.7732666552842709</c:v>
                </c:pt>
                <c:pt idx="2">
                  <c:v>2.1881194033699529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0.12944506026982339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0.60085114999032996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0.1675128083380848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1.748809861172421</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0.16751280833808568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0.60085114999032996</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1.1090582640950597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5.9448629482601802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Ipswich Hospital (107)</c:v>
                </c:pt>
                <c:pt idx="2">
                  <c:v>Colchester General Hospital (115)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Ipswich Hospital (107)</c:v>
                </c:pt>
                <c:pt idx="2">
                  <c:v>Colchester General Hospital (115)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Ipswich Hospital (107)</c:v>
                </c:pt>
                <c:pt idx="2">
                  <c:v>Colchester General Hospital (115)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Ipswich Hospital (107)</c:v>
                </c:pt>
                <c:pt idx="2">
                  <c:v>Colchester General Hospital (115)</c:v>
                </c:pt>
              </c:strCache>
            </c:strRef>
          </c:cat>
          <c:val>
            <c:numRef>
              <c:f>Sheet1!$G$2:$G$4</c:f>
              <c:numCache>
                <c:formatCode>0.0;;</c:formatCode>
                <c:ptCount val="3"/>
                <c:pt idx="0">
                  <c:v>7.7125779116906834</c:v>
                </c:pt>
                <c:pt idx="1">
                  <c:v>7.5580531008245524</c:v>
                </c:pt>
                <c:pt idx="2">
                  <c:v>7.7589474439927377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Ipswich Hospital (107)</c:v>
                </c:pt>
                <c:pt idx="2">
                  <c:v>Colchester General Hospital (115)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Ipswich Hospital (107)</c:v>
                </c:pt>
                <c:pt idx="2">
                  <c:v>Colchester General Hospital (115)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(222)</c:v>
                </c:pt>
                <c:pt idx="1">
                  <c:v>Ipswich Hospital (107)</c:v>
                </c:pt>
                <c:pt idx="2">
                  <c:v>Colchester General Hospital (115)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2.2874220883093166</c:v>
                </c:pt>
                <c:pt idx="1">
                  <c:v>2.4419468991754476</c:v>
                </c:pt>
                <c:pt idx="2">
                  <c:v>2.2410525560072623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Ipswich Hospital (119)</c:v>
                </c:pt>
                <c:pt idx="2">
                  <c:v>Colchester General Hospital (124)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Ipswich Hospital (119)</c:v>
                </c:pt>
                <c:pt idx="2">
                  <c:v>Colchester General Hospital (124)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Ipswich Hospital (119)</c:v>
                </c:pt>
                <c:pt idx="2">
                  <c:v>Colchester General Hospital (124)</c:v>
                </c:pt>
              </c:strCache>
            </c:strRef>
          </c:cat>
          <c:val>
            <c:numRef>
              <c:f>Sheet1!$F$2:$F$4</c:f>
              <c:numCache>
                <c:formatCode>0.0;;</c:formatCode>
                <c:ptCount val="3"/>
                <c:pt idx="0">
                  <c:v>0</c:v>
                </c:pt>
                <c:pt idx="1">
                  <c:v>0</c:v>
                </c:pt>
                <c:pt idx="2">
                  <c:v>5.6783867133209744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Ipswich Hospital (119)</c:v>
                </c:pt>
                <c:pt idx="2">
                  <c:v>Colchester General Hospital (124)</c:v>
                </c:pt>
              </c:strCache>
            </c:strRef>
          </c:cat>
          <c:val>
            <c:numRef>
              <c:f>Sheet1!$G$2:$G$4</c:f>
              <c:numCache>
                <c:formatCode>0.0;;</c:formatCode>
                <c:ptCount val="3"/>
                <c:pt idx="0">
                  <c:v>6.1037263568712374</c:v>
                </c:pt>
                <c:pt idx="1">
                  <c:v>6.4348959990619923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Ipswich Hospital (119)</c:v>
                </c:pt>
                <c:pt idx="2">
                  <c:v>Colchester General Hospital (124)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Ipswich Hospital (119)</c:v>
                </c:pt>
                <c:pt idx="2">
                  <c:v>Colchester General Hospital (124)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Ipswich Hospital (119)</c:v>
                </c:pt>
                <c:pt idx="2">
                  <c:v>Colchester General Hospital (124)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3.8962736431287626</c:v>
                </c:pt>
                <c:pt idx="1">
                  <c:v>3.5651040009380077</c:v>
                </c:pt>
                <c:pt idx="2">
                  <c:v>4.3216132866790256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Sheet1!$G$2:$G$4</c:f>
              <c:numCache>
                <c:formatCode>0.0;;</c:formatCode>
                <c:ptCount val="3"/>
                <c:pt idx="0">
                  <c:v>8.9289788796377874</c:v>
                </c:pt>
                <c:pt idx="1">
                  <c:v>8.819259559273581</c:v>
                </c:pt>
                <c:pt idx="2">
                  <c:v>9.0159435832447823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1.0710211203622126</c:v>
                </c:pt>
                <c:pt idx="1">
                  <c:v>1.180740440726419</c:v>
                </c:pt>
                <c:pt idx="2">
                  <c:v>0.98405641675521771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Ipswich Hospital (219)</c:v>
                </c:pt>
                <c:pt idx="2">
                  <c:v>Colchester General Hospital (213)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Ipswich Hospital (219)</c:v>
                </c:pt>
                <c:pt idx="2">
                  <c:v>Colchester General Hospital (213)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Ipswich Hospital (219)</c:v>
                </c:pt>
                <c:pt idx="2">
                  <c:v>Colchester General Hospital (213)</c:v>
                </c:pt>
              </c:strCache>
            </c:strRef>
          </c:cat>
          <c:val>
            <c:numRef>
              <c:f>Sheet1!$F$2:$F$4</c:f>
              <c:numCache>
                <c:formatCode>0.0;;</c:formatCode>
                <c:ptCount val="3"/>
                <c:pt idx="0">
                  <c:v>0</c:v>
                </c:pt>
                <c:pt idx="1">
                  <c:v>8.8272189315347642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Ipswich Hospital (219)</c:v>
                </c:pt>
                <c:pt idx="2">
                  <c:v>Colchester General Hospital (213)</c:v>
                </c:pt>
              </c:strCache>
            </c:strRef>
          </c:cat>
          <c:val>
            <c:numRef>
              <c:f>Sheet1!$G$2:$G$4</c:f>
              <c:numCache>
                <c:formatCode>0.0;;</c:formatCode>
                <c:ptCount val="3"/>
                <c:pt idx="0">
                  <c:v>9.032601679976537</c:v>
                </c:pt>
                <c:pt idx="1">
                  <c:v>0</c:v>
                </c:pt>
                <c:pt idx="2">
                  <c:v>9.2172172055094457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Ipswich Hospital (219)</c:v>
                </c:pt>
                <c:pt idx="2">
                  <c:v>Colchester General Hospital (213)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Ipswich Hospital (219)</c:v>
                </c:pt>
                <c:pt idx="2">
                  <c:v>Colchester General Hospital (213)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Ipswich Hospital (219)</c:v>
                </c:pt>
                <c:pt idx="2">
                  <c:v>Colchester General Hospital (213)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0.96739832002346304</c:v>
                </c:pt>
                <c:pt idx="1">
                  <c:v>1.1727810684652358</c:v>
                </c:pt>
                <c:pt idx="2">
                  <c:v>0.78278279449055432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(226)</c:v>
                </c:pt>
                <c:pt idx="2">
                  <c:v>Colchester General Hospital (221)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(226)</c:v>
                </c:pt>
                <c:pt idx="2">
                  <c:v>Colchester General Hospital (221)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(226)</c:v>
                </c:pt>
                <c:pt idx="2">
                  <c:v>Colchester General Hospital (221)</c:v>
                </c:pt>
              </c:strCache>
            </c:strRef>
          </c:cat>
          <c:val>
            <c:numRef>
              <c:f>Sheet1!$F$2:$F$4</c:f>
              <c:numCache>
                <c:formatCode>0.0;;</c:formatCode>
                <c:ptCount val="3"/>
                <c:pt idx="0">
                  <c:v>0</c:v>
                </c:pt>
                <c:pt idx="1">
                  <c:v>0</c:v>
                </c:pt>
                <c:pt idx="2">
                  <c:v>7.7142422126626187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(226)</c:v>
                </c:pt>
                <c:pt idx="2">
                  <c:v>Colchester General Hospital (221)</c:v>
                </c:pt>
              </c:strCache>
            </c:strRef>
          </c:cat>
          <c:val>
            <c:numRef>
              <c:f>Sheet1!$G$2:$G$4</c:f>
              <c:numCache>
                <c:formatCode>0.0;;</c:formatCode>
                <c:ptCount val="3"/>
                <c:pt idx="0">
                  <c:v>7.794510794627211</c:v>
                </c:pt>
                <c:pt idx="1">
                  <c:v>7.8056776844756346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(226)</c:v>
                </c:pt>
                <c:pt idx="2">
                  <c:v>Colchester General Hospital (221)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(226)</c:v>
                </c:pt>
                <c:pt idx="2">
                  <c:v>Colchester General Hospital (221)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(226)</c:v>
                </c:pt>
                <c:pt idx="2">
                  <c:v>Colchester General Hospital (221)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2.205489205372789</c:v>
                </c:pt>
                <c:pt idx="1">
                  <c:v>2.1943223155243654</c:v>
                </c:pt>
                <c:pt idx="2">
                  <c:v>2.2857577873373813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7.3748990525585922</c:v>
                </c:pt>
                <c:pt idx="1">
                  <c:v>6.8287201870958114</c:v>
                </c:pt>
                <c:pt idx="2">
                  <c:v>6.1599295916684031</c:v>
                </c:pt>
                <c:pt idx="3">
                  <c:v>6.2568995496541024</c:v>
                </c:pt>
                <c:pt idx="4">
                  <c:v>5.9448629482601802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6.3982994243223059</c:v>
                </c:pt>
                <c:pt idx="1">
                  <c:v>6.3242372757425649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8.121490969777641</c:v>
                </c:pt>
                <c:pt idx="1">
                  <c:v>8.2372671338434902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8.2866281100463528</c:v>
                </c:pt>
                <c:pt idx="1">
                  <c:v>8.4762945688406219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9.4785513154285628</c:v>
                </c:pt>
                <c:pt idx="1">
                  <c:v>8.8819376830441357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0.13622765446614959</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0.45185301317492943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0.12597324178238889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1.3151427025703537</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0.12597324178238978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0.45185301317492765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0.34968402940471677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7.7046780606655956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3.8432813676475082</c:v>
                </c:pt>
                <c:pt idx="1">
                  <c:v>3.7801634020189891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6.609270079120793</c:v>
                </c:pt>
                <c:pt idx="1">
                  <c:v>6.979392659372329</c:v>
                </c:pt>
                <c:pt idx="2">
                  <c:v>6.6931280177762362</c:v>
                </c:pt>
                <c:pt idx="3">
                  <c:v>5.9859579920188679</c:v>
                </c:pt>
                <c:pt idx="4">
                  <c:v>6.2361451259012437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9.0866375275355384</c:v>
                </c:pt>
                <c:pt idx="1">
                  <c:v>9.0879616473734011</c:v>
                </c:pt>
                <c:pt idx="2">
                  <c:v>8.9281182247039315</c:v>
                </c:pt>
                <c:pt idx="3">
                  <c:v>9.0400920137648235</c:v>
                </c:pt>
                <c:pt idx="4">
                  <c:v>8.7925711630640393</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8.4047630200158086</c:v>
                </c:pt>
                <c:pt idx="1">
                  <c:v>8.1364134876262124</c:v>
                </c:pt>
                <c:pt idx="2">
                  <c:v>8.5016888462467222</c:v>
                </c:pt>
                <c:pt idx="3">
                  <c:v>8.0515981825258542</c:v>
                </c:pt>
                <c:pt idx="4">
                  <c:v>7.9631997260061302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8.579436955340686</c:v>
                </c:pt>
                <c:pt idx="1">
                  <c:v>8.4269426833153975</c:v>
                </c:pt>
                <c:pt idx="2">
                  <c:v>8.0215264648712967</c:v>
                </c:pt>
                <c:pt idx="3">
                  <c:v>8.3349927571480684</c:v>
                </c:pt>
                <c:pt idx="4">
                  <c:v>8.0696964592416567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9.5829411072525783</c:v>
                </c:pt>
                <c:pt idx="1">
                  <c:v>9.3774545497554822</c:v>
                </c:pt>
                <c:pt idx="2">
                  <c:v>9.4195643143507901</c:v>
                </c:pt>
                <c:pt idx="3">
                  <c:v>9.4771391011847896</c:v>
                </c:pt>
                <c:pt idx="4">
                  <c:v>9.3983455167331176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8.6609315452607429</c:v>
                </c:pt>
                <c:pt idx="1">
                  <c:v>8.5128453061516858</c:v>
                </c:pt>
                <c:pt idx="2">
                  <c:v>8.7479269123666139</c:v>
                </c:pt>
                <c:pt idx="3">
                  <c:v>8.3773784298228851</c:v>
                </c:pt>
                <c:pt idx="4">
                  <c:v>8.3788393131305554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9.0583134608212479</c:v>
                </c:pt>
                <c:pt idx="1">
                  <c:v>9.0847966020891739</c:v>
                </c:pt>
                <c:pt idx="2">
                  <c:v>9.153752794870778</c:v>
                </c:pt>
                <c:pt idx="3">
                  <c:v>8.8127150818192774</c:v>
                </c:pt>
                <c:pt idx="4">
                  <c:v>8.6301965760213193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8.4583760776597998</c:v>
                </c:pt>
                <c:pt idx="1">
                  <c:v>8.3803955364131184</c:v>
                </c:pt>
                <c:pt idx="2">
                  <c:v>8.6332061418376149</c:v>
                </c:pt>
                <c:pt idx="3">
                  <c:v>8.487802693615345</c:v>
                </c:pt>
                <c:pt idx="4">
                  <c:v>8.4493936197960835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8.8984363459595297</c:v>
                </c:pt>
                <c:pt idx="1">
                  <c:v>8.7512456107983017</c:v>
                </c:pt>
                <c:pt idx="2">
                  <c:v>8.6871964384288454</c:v>
                </c:pt>
                <c:pt idx="3">
                  <c:v>8.5657155400632057</c:v>
                </c:pt>
                <c:pt idx="4">
                  <c:v>8.5255800714504932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0.18130259223819234</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0.62817105923859184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0.17512939477848999</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1.8283259388240438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0.17512939477848999</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0.62817105923859096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0.36823925493663268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7.1634181902655092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9.2055044972225932</c:v>
                </c:pt>
                <c:pt idx="1">
                  <c:v>8.9765549413603463</c:v>
                </c:pt>
                <c:pt idx="2">
                  <c:v>9.0851221848983315</c:v>
                </c:pt>
                <c:pt idx="3">
                  <c:v>8.7995887686591949</c:v>
                </c:pt>
                <c:pt idx="4">
                  <c:v>8.865832409073068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8.6459533501124373</c:v>
                </c:pt>
                <c:pt idx="1">
                  <c:v>8.5008027076699566</c:v>
                </c:pt>
                <c:pt idx="2">
                  <c:v>8.6907361126506029</c:v>
                </c:pt>
                <c:pt idx="3">
                  <c:v>8.5159242213567587</c:v>
                </c:pt>
                <c:pt idx="4">
                  <c:v>8.6247455015385697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7.8656845421060204</c:v>
                </c:pt>
                <c:pt idx="1">
                  <c:v>7.1138095864039794</c:v>
                </c:pt>
                <c:pt idx="2">
                  <c:v>6.8018187630544524</c:v>
                </c:pt>
                <c:pt idx="3">
                  <c:v>6.975497979835855</c:v>
                </c:pt>
                <c:pt idx="4">
                  <c:v>6.6383635617994283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7.9040506656976621</c:v>
                </c:pt>
                <c:pt idx="1">
                  <c:v>7.577644661782478</c:v>
                </c:pt>
                <c:pt idx="2">
                  <c:v>7.7240635158318991</c:v>
                </c:pt>
                <c:pt idx="3">
                  <c:v>7.4610472009936384</c:v>
                </c:pt>
                <c:pt idx="4">
                  <c:v>7.481096631168545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6.8636732985784574</c:v>
                </c:pt>
                <c:pt idx="1">
                  <c:v>6.8897883644682771</c:v>
                </c:pt>
                <c:pt idx="2">
                  <c:v>6.8263020442105766</c:v>
                </c:pt>
                <c:pt idx="3">
                  <c:v>6.9475680085912064</c:v>
                </c:pt>
                <c:pt idx="4">
                  <c:v>6.9440110566785576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8.8585860347347012</c:v>
                </c:pt>
                <c:pt idx="1">
                  <c:v>8.8087022294658279</c:v>
                </c:pt>
                <c:pt idx="2">
                  <c:v>8.8168217901298096</c:v>
                </c:pt>
                <c:pt idx="3">
                  <c:v>8.5492532327346957</c:v>
                </c:pt>
                <c:pt idx="4">
                  <c:v>8.6526547291597335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7.4694349452084587</c:v>
                </c:pt>
                <c:pt idx="1">
                  <c:v>7.6500173062058101</c:v>
                </c:pt>
                <c:pt idx="2">
                  <c:v>7.4497524482393711</c:v>
                </c:pt>
                <c:pt idx="3">
                  <c:v>7.5215478957680526</c:v>
                </c:pt>
                <c:pt idx="4">
                  <c:v>7.4920809446966068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9.3321076158271961</c:v>
                </c:pt>
                <c:pt idx="1">
                  <c:v>9.5708406875209118</c:v>
                </c:pt>
                <c:pt idx="2">
                  <c:v>9.611814911532429</c:v>
                </c:pt>
                <c:pt idx="3">
                  <c:v>9.449110970877717</c:v>
                </c:pt>
                <c:pt idx="4">
                  <c:v>9.4054454739121631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9.0069995030021399</c:v>
                </c:pt>
                <c:pt idx="1">
                  <c:v>9.0085323597941276</c:v>
                </c:pt>
                <c:pt idx="2">
                  <c:v>9.0059704264449572</c:v>
                </c:pt>
                <c:pt idx="3">
                  <c:v>8.7342021425021841</c:v>
                </c:pt>
                <c:pt idx="4">
                  <c:v>8.7135598154899689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8.0763573662847463</c:v>
                </c:pt>
                <c:pt idx="1">
                  <c:v>8.0148782795063926</c:v>
                </c:pt>
                <c:pt idx="2">
                  <c:v>7.9564628236754373</c:v>
                </c:pt>
                <c:pt idx="3">
                  <c:v>7.8888584075840864</c:v>
                </c:pt>
                <c:pt idx="4">
                  <c:v>7.8706489549884404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6.8344208131773936</c:v>
                </c:pt>
                <c:pt idx="1">
                  <c:v>6.8164446554400779</c:v>
                </c:pt>
                <c:pt idx="2">
                  <c:v>6.760014148413557</c:v>
                </c:pt>
                <c:pt idx="3">
                  <c:v>6.5809853381174266</c:v>
                </c:pt>
                <c:pt idx="4">
                  <c:v>6.5349492655520587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5.6888572025049511</c:v>
                </c:pt>
                <c:pt idx="1">
                  <c:v>5.3328714751090596</c:v>
                </c:pt>
                <c:pt idx="2">
                  <c:v>5.6903915065328556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8.3414695046231486</c:v>
                </c:pt>
                <c:pt idx="1">
                  <c:v>9.1941279418573636</c:v>
                </c:pt>
                <c:pt idx="2">
                  <c:v>8.4399947248444889</c:v>
                </c:pt>
                <c:pt idx="3">
                  <c:v>8.180174875546669</c:v>
                </c:pt>
                <c:pt idx="4">
                  <c:v>8.3909916249986569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6.9270045486627696</c:v>
                </c:pt>
                <c:pt idx="1">
                  <c:v>7.038763024543421</c:v>
                </c:pt>
                <c:pt idx="2">
                  <c:v>6.7550099919934299</c:v>
                </c:pt>
                <c:pt idx="3">
                  <c:v>6.3871033979580263</c:v>
                </c:pt>
                <c:pt idx="4">
                  <c:v>6.821609924415168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6.861304685271679</c:v>
                </c:pt>
                <c:pt idx="1">
                  <c:v>7.9982345953719918</c:v>
                </c:pt>
                <c:pt idx="2">
                  <c:v>7.8910807040103119</c:v>
                </c:pt>
                <c:pt idx="3">
                  <c:v>7.5137105219316531</c:v>
                </c:pt>
                <c:pt idx="4">
                  <c:v>7.875041723274828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9.1317584824453295</c:v>
                </c:pt>
                <c:pt idx="1">
                  <c:v>8.999357855548217</c:v>
                </c:pt>
                <c:pt idx="2">
                  <c:v>8.9736395556045654</c:v>
                </c:pt>
                <c:pt idx="3">
                  <c:v>8.8983153375102582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4.4973498707800799</c:v>
                </c:pt>
                <c:pt idx="1">
                  <c:v>4.3437407914792194</c:v>
                </c:pt>
                <c:pt idx="2">
                  <c:v>4.3555935213941082</c:v>
                </c:pt>
                <c:pt idx="3">
                  <c:v>4.4765874589654144</c:v>
                </c:pt>
                <c:pt idx="4">
                  <c:v>4.6140330019199611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6.3841064360001143</c:v>
                </c:pt>
                <c:pt idx="1">
                  <c:v>6.7042606327633196</c:v>
                </c:pt>
                <c:pt idx="2">
                  <c:v>6.8564601734534074</c:v>
                </c:pt>
                <c:pt idx="3">
                  <c:v>6.5635846583893764</c:v>
                </c:pt>
                <c:pt idx="4">
                  <c:v>6.2279852683341019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6.939723386979618</c:v>
                </c:pt>
                <c:pt idx="1">
                  <c:v>7.2123509576512106</c:v>
                </c:pt>
                <c:pt idx="2">
                  <c:v>7.1133049357642886</c:v>
                </c:pt>
                <c:pt idx="3">
                  <c:v>7.5077651560548073</c:v>
                </c:pt>
                <c:pt idx="4">
                  <c:v>7.6700837176485681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7.9102529856257124</c:v>
                </c:pt>
                <c:pt idx="1">
                  <c:v>8.2894611578319584</c:v>
                </c:pt>
                <c:pt idx="2">
                  <c:v>8.46225140299331</c:v>
                </c:pt>
                <c:pt idx="3">
                  <c:v>7.6383187533293793</c:v>
                </c:pt>
                <c:pt idx="4">
                  <c:v>7.7125779116906834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8.8922448116491424</c:v>
                </c:pt>
                <c:pt idx="1">
                  <c:v>8.9289788796377874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9.1224550266294564</c:v>
                </c:pt>
                <c:pt idx="1">
                  <c:v>9.0874860404287343</c:v>
                </c:pt>
                <c:pt idx="2">
                  <c:v>9.1521347318140389</c:v>
                </c:pt>
                <c:pt idx="3">
                  <c:v>9.072393832288979</c:v>
                </c:pt>
                <c:pt idx="4">
                  <c:v>9.032601679976537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8.1090061965220794</c:v>
                </c:pt>
                <c:pt idx="1">
                  <c:v>8.1312218321871157</c:v>
                </c:pt>
                <c:pt idx="2">
                  <c:v>8.0446630933822192</c:v>
                </c:pt>
                <c:pt idx="3">
                  <c:v>7.959294672848487</c:v>
                </c:pt>
                <c:pt idx="4">
                  <c:v>7.794510794627211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7.2469451932078686</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0.81839080459770119</c:v>
                </c:pt>
                <c:pt idx="1">
                  <c:v>0.18160919540229889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0.30803939976071826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0.11417820088307096</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1.1920041554806953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0.11417820088307007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0.40954541915361187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1.2424410176931842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3.7801634020189891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0.24982007514544691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0.23406825208423854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6.5256478663723527E-2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0.68126834314771045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6.5256478663723527E-2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1.0797349234197284E-2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8.8819376830441357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0.21470417955896348</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0.30181906293898475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8.4144898189330242E-2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0.87846075282706781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8.414489818933113E-2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0.30181906293898386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0.10282594393616762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8.4762945688406219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0.11406631566769576</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0.27179020879592297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7.5773078165751961E-2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0.79106014413065484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7.577307816575285E-2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0.27179020879592208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0.37098536494522527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8.2372671338434902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7.2634974286210685E-2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0.15684789243844932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1.637469658122308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0.15684789243844932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0.56259719767217131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1.3385747338315888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6.3242372757425649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1.1374204064747317E-2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0.26208803223995147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7.3068183880524273E-2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0.76282143303525274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7.3068183880524273E-2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0.26208803223995147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0.24108754068737603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8.7925711630640393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0.3889055766803482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0.16777532765967962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1.7515505255007593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0.16777532765967962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0.60179277969518274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0.7949261219129955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6.2361451259012437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7.7030211295856983</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3.9215686274509803E-2</c:v>
                </c:pt>
                <c:pt idx="1">
                  <c:v>5.0108932461873638E-2</c:v>
                </c:pt>
                <c:pt idx="2">
                  <c:v>0.23311546840958611</c:v>
                </c:pt>
                <c:pt idx="3">
                  <c:v>0.67755991285403061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7.6721161639774493E-3</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0.19262922121504111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5.3703586677380954E-2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0.56065779622165834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5.3703586677380954E-2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0.13710193406043736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9.3983455167331176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0.62212973153943452</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0.17440852713851207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1.8208001833316523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0.17440852713851118</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0.62558538143419273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0.44473027965841183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5.7226367666811617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3.9638741297997271E-2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0.47061332412615275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0.13120347621363848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1.3697456051206629</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0.13120347621363848</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0.47061332412615364</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0.10009184984219566</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7.3612271792664261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0.47291615731664116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0.33684978903978902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9.3911202718101272E-2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0.98041958114936367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9.391120271810216E-2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0.33684978903978902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0.52793305489984554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8.0696964592416567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0.30202794409156386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0.10786406274587179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1.1260854526143929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0.10786406274587002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0.38689725750810489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0.46313503516577548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7.9631997260061302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8.4861431696493188</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0.19291402641008482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7.531554152280151E-2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0.78628352674254032</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7.531554152280151E-2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0.27014907209236405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0.14049819226351623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8.4493936197960835</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0.19816736088363207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6.4631149883005889E-2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0.67473999973896426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6.4631149883005889E-2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0.23182526230486467</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0.11826281551601348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8.6301965760213193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0.92810457516339862</c:v>
                </c:pt>
                <c:pt idx="1">
                  <c:v>1.30718954248366E-2</c:v>
                </c:pt>
                <c:pt idx="2">
                  <c:v>4.3572984749455342E-3</c:v>
                </c:pt>
                <c:pt idx="3">
                  <c:v>1.525054466230937E-2</c:v>
                </c:pt>
                <c:pt idx="4">
                  <c:v>0</c:v>
                </c:pt>
                <c:pt idx="5">
                  <c:v>3.9215686274509803E-2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0.24453120387658078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7.3812437543208986E-2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0.77059133527396639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7.3812437543208986E-2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0.26475759329349913</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0.37477784347069054</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8.3788393131305554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8.1636303859653907</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0.22074619569695741</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0.38213955457329973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0.10653765073873789</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1.1122379001730796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0.106537650738737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0.38213955457330151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0.75226889317030476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6.6383635617994283</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0.10563746905399984</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0.2792580857855933</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7.7855066436695708E-2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0.8127958051538009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7.7855066436695708E-2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0.27925808578559241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0.11952358577682176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8.6247455015385697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0.12029580378369076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0.19502809395960696</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5.4372374463332207E-2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0.56763984545541746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5.4372374463332207E-2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0.19502809395960696</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0.38053316445935259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8.865832409073068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7.0460029080020803E-2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0.24422053914366693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6.808686039205547E-2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0.71081712527664109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6.808686039205547E-2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0.24422053914366693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0.41275702063911446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8.5255800714504932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0.32426303854875288</c:v>
                </c:pt>
                <c:pt idx="1">
                  <c:v>0</c:v>
                </c:pt>
                <c:pt idx="2">
                  <c:v>0.60770975056689336</c:v>
                </c:pt>
                <c:pt idx="3">
                  <c:v>0</c:v>
                </c:pt>
                <c:pt idx="4">
                  <c:v>2.2675736961451252E-3</c:v>
                </c:pt>
                <c:pt idx="5">
                  <c:v>4.5351473922902504E-3</c:v>
                </c:pt>
                <c:pt idx="6">
                  <c:v>2.2675736961451252E-3</c:v>
                </c:pt>
                <c:pt idx="7">
                  <c:v>2.9478458049886622E-2</c:v>
                </c:pt>
                <c:pt idx="8">
                  <c:v>2.9478458049886622E-2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8.0799282294420021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0.21841754251301015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0.32908067956713083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9.174523308307414E-2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0.95780716664615184</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9.174523308307414E-2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0.32908067956713083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0.6329700543145016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7.4920809446966068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0.19262843236134763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6.2494849609985081E-2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0.65243732914946406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6.2494849609985081E-2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0.224162573770748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0.28773035801540736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8.6526547291597335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0.13066490761474991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0.27607134052081062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7.6966625682659107E-2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0.8035206102171113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7.6966625682659107E-2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0.27607134052081062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0.5519948959164287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6.9440110566785576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0.11900843159210428</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0.28987492972061091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8.0814963148670316E-2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0.84369670526589768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8.0814963148670316E-2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0.28987492972061091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0.55267088234194084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7.481096631168545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0.28530594947275389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0.24870991180680235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6.9338463925625149E-2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0.72388368790849356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6.9338463925625149E-2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0.24870991180680235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0.63316738791865923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7.8706489549884404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0.29329778109647719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0.19511966286474625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5.4397903189467911E-2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0.56790636172036812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5.4397903189467911E-2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0.19511966286474625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0.3237246499751425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8.7135598154899689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2.5253360240128586E-2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0.14216719931141952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3.9635152251266348E-2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0.41378534449851045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3.9635152251266348E-2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0.14216719931141952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5.3470234189308741E-2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9.4054454739121631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7.4292898262926563</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7.1842115503259167</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43</c:v>
                </c:pt>
                <c:pt idx="4" formatCode="0">
                  <c:v>1</c:v>
                </c:pt>
                <c:pt idx="5" formatCode="0">
                  <c:v>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8.3282695671442308</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7.9668046514605946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7.4890761778918762</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7.1373253049970034</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0.11786187724626629</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0.61503949765588395</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0.17146841358769205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1.7901058166044166</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0.17146841358769116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0.61503949765588395</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0.21658293601240786</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7.3252926766295996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9.4416417049854928E-2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0.65737728918394556</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0.1832718733261185</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1.9133322551753125</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0.1832718733261185</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0.65737728918394556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7.4693942090410914E-2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6.9493579333644071</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37</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6.9581550580680336</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2.4928851086372106E-3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0.30913445560591768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8.6184374971146838E-2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0.89975259995840506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8.6184374971147726E-2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0.30913445560591768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0.7907171160709332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6.821609924415168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1.0863765741194298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0.49112217620736764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0.13692119083891541</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1.4294377314676447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0.13692119083891718</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0.49112217620736587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8.8170712738250501E-2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8.3909916249986569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6.7759634064052499E-2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0.34867370158056321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9.7207621132680444E-2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1.0148337199078243</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9.7207621132679556E-2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0.3486737015805641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1.0619640381159847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5.6903915065328556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0.28955115951200838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8.7971451739265127E-2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0.91840942689456728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8.7971451739264239E-2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0.31554451548072127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0.52637525623900672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6.5349492655520587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0.27111621703755162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0.3082851513813063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8.5947595303172086E-2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0.89728065394788459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8.5947595303172086E-2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0.3082851513813063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1.3306941858233516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6.2279852683341019</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0.32828669362813301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0.11063435458206117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1.1550069048276241</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0.11063435458206161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0.39683400832792248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0.43653958120054615</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4.6140330019199611</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6.9854996365078748E-2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0.13990503917761643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3.9004478919064667E-2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0.40720120473343258</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3.9004478919064667E-2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0.13990503917761643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0.21014907324367371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8.8983153375102582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1.6815998233844276E-2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0.38029754088504752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0.10602411109431564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1.1068766194257869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0.10602411109431564</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0.38029754088504752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0.59770144186285812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7.875041723274828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6.6383635617994283</c:v>
                </c:pt>
                <c:pt idx="1">
                  <c:v>7.4292898262926563</c:v>
                </c:pt>
                <c:pt idx="2">
                  <c:v>5.9448629482601802</c:v>
                </c:pt>
                <c:pt idx="3" formatCode="General">
                  <c:v>7.1842115503259167</c:v>
                </c:pt>
                <c:pt idx="4">
                  <c:v>7.3612271792664261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7.5540678216351358</c:v>
                </c:pt>
                <c:pt idx="1">
                  <c:v>8.2813949409127652</c:v>
                </c:pt>
                <c:pt idx="2">
                  <c:v>6.6213835006130024</c:v>
                </c:pt>
                <c:pt idx="3" formatCode="General">
                  <c:v>7.8576054915094913</c:v>
                </c:pt>
                <c:pt idx="4">
                  <c:v>7.9619392085868821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0.40307533001832851</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0.38541875524543912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0.10745186736910028</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1.1217821915875028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0.10745186736910028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0.38541875524543912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0.39001890606969258</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6.1037263568712374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3.5863152526109054E-2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0.39384562423661507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0.10980121544013599</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1.1463090508450975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0.10980121544013599</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0.39384562423661507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0.23299060759440771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7.7125779116906834</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0.63828469098753704</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0.50251756578134898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0.14009814025421541</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1.4626046308889116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0.14009814025421541</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0.50251756578134987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0.65663661244491678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7.6700837176485681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8.9289788796377874</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0.31908344562535973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0.2146327298185664</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5.9838000366241317E-2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0.62470020144440852</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5.9838000366241317E-2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0.2146327298185664</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0.1929136234952793</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8.9289788796377874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9.032601679976537</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7.1634181902655092</c:v>
                </c:pt>
                <c:pt idx="1">
                  <c:v>8.3909916249986569</c:v>
                </c:pt>
                <c:pt idx="2">
                  <c:v>6.9493579333644071</c:v>
                </c:pt>
                <c:pt idx="3">
                  <c:v>8.4762945688406219</c:v>
                </c:pt>
                <c:pt idx="4">
                  <c:v>7.9668046514605946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6.8928339503528786</c:v>
                </c:pt>
                <c:pt idx="1">
                  <c:v>8.2169881909637006</c:v>
                </c:pt>
                <c:pt idx="2">
                  <c:v>6.7874547888115169</c:v>
                </c:pt>
                <c:pt idx="3">
                  <c:v>8.3573565174024438</c:v>
                </c:pt>
                <c:pt idx="4">
                  <c:v>7.8553173356277179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0.18028061596521816</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0.18012309454328168</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5.0216972063674703E-2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0.52425803623285816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5.0216972063674703E-2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0.18012309454328168</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0.23123164864714774</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9.032601679976537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7.794510794627211</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5.7746674384627106E-2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0.27286603032894874</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7.6073009165752659E-2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0.79419138105322507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7.6073009165753547E-2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0.27286603032894874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0.51107193508367743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7.794510794627211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Ipswich Hospital (56)</c:v>
                </c:pt>
                <c:pt idx="2">
                  <c:v>Colchester General Hospital (75)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Ipswich Hospital (56)</c:v>
                </c:pt>
                <c:pt idx="2">
                  <c:v>Colchester General Hospital (75)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Ipswich Hospital (56)</c:v>
                </c:pt>
                <c:pt idx="2">
                  <c:v>Colchester General Hospital (75)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Ipswich Hospital (56)</c:v>
                </c:pt>
                <c:pt idx="2">
                  <c:v>Colchester General Hospital (75)</c:v>
                </c:pt>
              </c:strCache>
            </c:strRef>
          </c:cat>
          <c:val>
            <c:numRef>
              <c:f>Sheet1!$G$2:$G$4</c:f>
              <c:numCache>
                <c:formatCode>0.0;;</c:formatCode>
                <c:ptCount val="3"/>
                <c:pt idx="0">
                  <c:v>7.1634181902655092</c:v>
                </c:pt>
                <c:pt idx="1">
                  <c:v>7.7590930735676249</c:v>
                </c:pt>
                <c:pt idx="2">
                  <c:v>6.6755905435018583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Ipswich Hospital (56)</c:v>
                </c:pt>
                <c:pt idx="2">
                  <c:v>Colchester General Hospital (75)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Ipswich Hospital (56)</c:v>
                </c:pt>
                <c:pt idx="2">
                  <c:v>Colchester General Hospital (75)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Ipswich Hospital (56)</c:v>
                </c:pt>
                <c:pt idx="2">
                  <c:v>Colchester General Hospital (75)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2.8365818097344908</c:v>
                </c:pt>
                <c:pt idx="1">
                  <c:v>2.2409069264323751</c:v>
                </c:pt>
                <c:pt idx="2">
                  <c:v>3.3244094564981417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(56)</c:v>
                </c:pt>
                <c:pt idx="2">
                  <c:v>Colchester General Hospital (78)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(56)</c:v>
                </c:pt>
                <c:pt idx="2">
                  <c:v>Colchester General Hospital (78)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(56)</c:v>
                </c:pt>
                <c:pt idx="2">
                  <c:v>Colchester General Hospital (78)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(56)</c:v>
                </c:pt>
                <c:pt idx="2">
                  <c:v>Colchester General Hospital (78)</c:v>
                </c:pt>
              </c:strCache>
            </c:strRef>
          </c:cat>
          <c:val>
            <c:numRef>
              <c:f>Sheet1!$G$2:$G$4</c:f>
              <c:numCache>
                <c:formatCode>0.0;;</c:formatCode>
                <c:ptCount val="3"/>
                <c:pt idx="0">
                  <c:v>7.7046780606655956</c:v>
                </c:pt>
                <c:pt idx="1">
                  <c:v>7.4988346697863646</c:v>
                </c:pt>
                <c:pt idx="2">
                  <c:v>7.7598805564402458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(56)</c:v>
                </c:pt>
                <c:pt idx="2">
                  <c:v>Colchester General Hospital (78)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(56)</c:v>
                </c:pt>
                <c:pt idx="2">
                  <c:v>Colchester General Hospital (78)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Ipswich Hospital (56)</c:v>
                </c:pt>
                <c:pt idx="2">
                  <c:v>Colchester General Hospital (78)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2.2953219393344044</c:v>
                </c:pt>
                <c:pt idx="1">
                  <c:v>2.5011653302136354</c:v>
                </c:pt>
                <c:pt idx="2">
                  <c:v>2.2401194435597542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Ipswich Hospital (226)</c:v>
                </c:pt>
                <c:pt idx="2">
                  <c:v>Colchester General Hospital (217)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Ipswich Hospital (226)</c:v>
                </c:pt>
                <c:pt idx="2">
                  <c:v>Colchester General Hospital (217)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Ipswich Hospital (226)</c:v>
                </c:pt>
                <c:pt idx="2">
                  <c:v>Colchester General Hospital (217)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Ipswich Hospital (226)</c:v>
                </c:pt>
                <c:pt idx="2">
                  <c:v>Colchester General Hospital (217)</c:v>
                </c:pt>
              </c:strCache>
            </c:strRef>
          </c:cat>
          <c:val>
            <c:numRef>
              <c:f>Sheet1!$G$2:$G$4</c:f>
              <c:numCache>
                <c:formatCode>0.0;;</c:formatCode>
                <c:ptCount val="3"/>
                <c:pt idx="0">
                  <c:v>5.9448629482601802</c:v>
                </c:pt>
                <c:pt idx="1">
                  <c:v>6.1563338259128084</c:v>
                </c:pt>
                <c:pt idx="2">
                  <c:v>5.6661037790586022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Ipswich Hospital (226)</c:v>
                </c:pt>
                <c:pt idx="2">
                  <c:v>Colchester General Hospital (217)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Ipswich Hospital (226)</c:v>
                </c:pt>
                <c:pt idx="2">
                  <c:v>Colchester General Hospital (217)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Ipswich Hospital (226)</c:v>
                </c:pt>
                <c:pt idx="2">
                  <c:v>Colchester General Hospital (217)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4.0551370517398198</c:v>
                </c:pt>
                <c:pt idx="1">
                  <c:v>3.8436661740871916</c:v>
                </c:pt>
                <c:pt idx="2">
                  <c:v>4.3338962209413978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Ipswich Hospital (135)</c:v>
                </c:pt>
                <c:pt idx="2">
                  <c:v>Colchester General Hospital (129)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Ipswich Hospital (135)</c:v>
                </c:pt>
                <c:pt idx="2">
                  <c:v>Colchester General Hospital (129)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Ipswich Hospital (135)</c:v>
                </c:pt>
                <c:pt idx="2">
                  <c:v>Colchester General Hospital (129)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Ipswich Hospital (135)</c:v>
                </c:pt>
                <c:pt idx="2">
                  <c:v>Colchester General Hospital (129)</c:v>
                </c:pt>
              </c:strCache>
            </c:strRef>
          </c:cat>
          <c:val>
            <c:numRef>
              <c:f>Sheet1!$G$2:$G$4</c:f>
              <c:numCache>
                <c:formatCode>0.0;;</c:formatCode>
                <c:ptCount val="3"/>
                <c:pt idx="0">
                  <c:v>5.3206932065321144</c:v>
                </c:pt>
                <c:pt idx="1">
                  <c:v>5.8650867297375653</c:v>
                </c:pt>
                <c:pt idx="2">
                  <c:v>4.6751741305784664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Ipswich Hospital (135)</c:v>
                </c:pt>
                <c:pt idx="2">
                  <c:v>Colchester General Hospital (129)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Ipswich Hospital (135)</c:v>
                </c:pt>
                <c:pt idx="2">
                  <c:v>Colchester General Hospital (129)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(264)</c:v>
                </c:pt>
                <c:pt idx="1">
                  <c:v>Ipswich Hospital (135)</c:v>
                </c:pt>
                <c:pt idx="2">
                  <c:v>Colchester General Hospital (129)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4.6793067934678856</c:v>
                </c:pt>
                <c:pt idx="1">
                  <c:v>4.1349132702624347</c:v>
                </c:pt>
                <c:pt idx="2">
                  <c:v>5.3248258694215336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Sheet1!$F$2:$F$4</c:f>
              <c:numCache>
                <c:formatCode>0.0;;</c:formatCode>
                <c:ptCount val="3"/>
                <c:pt idx="0">
                  <c:v>0</c:v>
                </c:pt>
                <c:pt idx="1">
                  <c:v>7.8706294182704282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Sheet1!$G$2:$G$4</c:f>
              <c:numCache>
                <c:formatCode>0.0;;</c:formatCode>
                <c:ptCount val="3"/>
                <c:pt idx="0">
                  <c:v>8.2372671338434902</c:v>
                </c:pt>
                <c:pt idx="1">
                  <c:v>0</c:v>
                </c:pt>
                <c:pt idx="2">
                  <c:v>8.5065413411698874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Ipswich Hospital (228)</c:v>
                </c:pt>
                <c:pt idx="2">
                  <c:v>Colchester General Hospital (219)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1.7627328661565098</c:v>
                </c:pt>
                <c:pt idx="1">
                  <c:v>2.1293705817295718</c:v>
                </c:pt>
                <c:pt idx="2">
                  <c:v>1.4934586588301126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555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RDE | East Suffolk and North Essex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555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RDE | East Suffolk and North Essex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RDE | East Suffolk and North Essex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East Suffolk and North Essex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94733108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94677904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30828138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27743471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474194044"/>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74844967"/>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East Suffolk and North Essex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East Suffolk and North Essex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459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on waiting list before hospital admission</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lang="en-GB" sz="1250">
                <a:solidFill>
                  <a:prstClr val="black"/>
                </a:solidFill>
                <a:latin typeface="Arial"/>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Nurses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there were enough nurses on duty to care for them</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noProof="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Religious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getting enough help from staff to eat meals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0303265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64448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8717134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8907454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903883457"/>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78963758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97006102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14121079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7265621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302449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822365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28047283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2103414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488316757"/>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574879135"/>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15672333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30069383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20484300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751071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866121286"/>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72047788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1571380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0651569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19583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03685225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299409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71364084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21027639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69670303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10585325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13246440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4665893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1768764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049324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404558171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3900801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62054249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04975677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3200012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9833272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6130317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87177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43198647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2430793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587734428"/>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64444097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62801742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57062083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2459582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6021492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78096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57899266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5088836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52059965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73195703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5345434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339100142"/>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150570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01109491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43580872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75192388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3741654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69210348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39158461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247383767"/>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091334501"/>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65395028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32992245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12399534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9331639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013597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59562216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9164124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80774287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31828239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4981732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89531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21861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74138897"/>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3933506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53689917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85170631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403076583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41255223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0077959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98645777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93217561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92952435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6649373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8893302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89244261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65989025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27692765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7304317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6399468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43588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402258757"/>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26563640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06300781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9529218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7120805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54836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52176266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48711468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11037063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0041394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2735287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401446862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399732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9530544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76295654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7738549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309243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3772269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42806031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8473693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49517579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1672583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40897488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5242035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0676328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5849068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6662678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8719632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0413013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2876528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8551364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9249983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7150388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5554883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6139070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7083248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494401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807017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8567293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9528706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6186923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1762783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94036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7483563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3682329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7195524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12944041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63111481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50480046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9384547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44253417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6079749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98257764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9831017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61861015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5935699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0490331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9092120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2590577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473017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23648195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0044802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8624641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8151722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77994308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4066675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7518805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75334945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4119845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50443166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17182672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51009105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9837124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402769415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961846462"/>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08309819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3617056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6572736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9963686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82685487"/>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5903245"/>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920671"/>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3405608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2729819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9992641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4205219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5095280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5055112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959073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7782828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137822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590116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654191191"/>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6036948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82%</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459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72%</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28%</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886482483"/>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7122060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23370527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616237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6797637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525101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2051114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802209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4252216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979170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558890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6653135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0547026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017381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772388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7915983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0651861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245338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021737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667820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9313182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53621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159770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684614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3569815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757055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579218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637522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4560510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384586273"/>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96422973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7788405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44863246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267858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151677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396725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1328006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864556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4897633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9274251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38346141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791499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663692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307416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0283554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034484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995753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86131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8610116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1626086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8617460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0971127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7948859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878151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759018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10914</TotalTime>
  <Words>15890</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East Suffolk and North Essex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2025-08-02T14:35:12Z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